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52.xml"/>
  <Override ContentType="application/vnd.openxmlformats-officedocument.presentationml.slideLayout+xml" PartName="/ppt/slideLayouts/slideLayout21.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4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30.xml"/>
  <Override ContentType="application/vnd.openxmlformats-officedocument.presentationml.slideLayout+xml" PartName="/ppt/slideLayouts/slideLayout56.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704" r:id="rId4"/>
    <p:sldMasterId id="2147483705"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Lst>
  <p:sldSz cy="5143500" cx="9144000"/>
  <p:notesSz cx="6858000" cy="9144000"/>
  <p:embeddedFontLst>
    <p:embeddedFont>
      <p:font typeface="Public Sans Medium"/>
      <p:regular r:id="rId20"/>
      <p:bold r:id="rId21"/>
      <p:italic r:id="rId22"/>
      <p:boldItalic r:id="rId23"/>
    </p:embeddedFont>
    <p:embeddedFont>
      <p:font typeface="Public Sans"/>
      <p:regular r:id="rId24"/>
      <p:bold r:id="rId25"/>
      <p:italic r:id="rId26"/>
      <p:boldItalic r:id="rId2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PublicSansMedium-regular.fntdata"/><Relationship Id="rId22" Type="http://schemas.openxmlformats.org/officeDocument/2006/relationships/font" Target="fonts/PublicSansMedium-italic.fntdata"/><Relationship Id="rId21" Type="http://schemas.openxmlformats.org/officeDocument/2006/relationships/font" Target="fonts/PublicSansMedium-bold.fntdata"/><Relationship Id="rId24" Type="http://schemas.openxmlformats.org/officeDocument/2006/relationships/font" Target="fonts/PublicSans-regular.fntdata"/><Relationship Id="rId23" Type="http://schemas.openxmlformats.org/officeDocument/2006/relationships/font" Target="fonts/PublicSansMedium-boldItalic.fntdata"/><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26" Type="http://schemas.openxmlformats.org/officeDocument/2006/relationships/font" Target="fonts/PublicSans-italic.fntdata"/><Relationship Id="rId25" Type="http://schemas.openxmlformats.org/officeDocument/2006/relationships/font" Target="fonts/PublicSans-bold.fntdata"/><Relationship Id="rId27" Type="http://schemas.openxmlformats.org/officeDocument/2006/relationships/font" Target="fonts/PublicSans-boldItalic.fntdata"/><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5" name="Shape 455"/>
        <p:cNvGrpSpPr/>
        <p:nvPr/>
      </p:nvGrpSpPr>
      <p:grpSpPr>
        <a:xfrm>
          <a:off x="0" y="0"/>
          <a:ext cx="0" cy="0"/>
          <a:chOff x="0" y="0"/>
          <a:chExt cx="0" cy="0"/>
        </a:xfrm>
      </p:grpSpPr>
      <p:sp>
        <p:nvSpPr>
          <p:cNvPr id="456" name="Google Shape;456;g2d80145812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7" name="Google Shape;457;g2d80145812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1" name="Shape 461"/>
        <p:cNvGrpSpPr/>
        <p:nvPr/>
      </p:nvGrpSpPr>
      <p:grpSpPr>
        <a:xfrm>
          <a:off x="0" y="0"/>
          <a:ext cx="0" cy="0"/>
          <a:chOff x="0" y="0"/>
          <a:chExt cx="0" cy="0"/>
        </a:xfrm>
      </p:grpSpPr>
      <p:sp>
        <p:nvSpPr>
          <p:cNvPr id="462" name="Google Shape;462;g2d818e48df3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3" name="Google Shape;463;g2d818e48df3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8" name="Shape 468"/>
        <p:cNvGrpSpPr/>
        <p:nvPr/>
      </p:nvGrpSpPr>
      <p:grpSpPr>
        <a:xfrm>
          <a:off x="0" y="0"/>
          <a:ext cx="0" cy="0"/>
          <a:chOff x="0" y="0"/>
          <a:chExt cx="0" cy="0"/>
        </a:xfrm>
      </p:grpSpPr>
      <p:sp>
        <p:nvSpPr>
          <p:cNvPr id="469" name="Google Shape;469;g32770cd62e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0" name="Google Shape;470;g32770cd62e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4" name="Shape 474"/>
        <p:cNvGrpSpPr/>
        <p:nvPr/>
      </p:nvGrpSpPr>
      <p:grpSpPr>
        <a:xfrm>
          <a:off x="0" y="0"/>
          <a:ext cx="0" cy="0"/>
          <a:chOff x="0" y="0"/>
          <a:chExt cx="0" cy="0"/>
        </a:xfrm>
      </p:grpSpPr>
      <p:sp>
        <p:nvSpPr>
          <p:cNvPr id="475" name="Google Shape;475;g32770cd62e1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6" name="Google Shape;476;g32770cd62e1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0" name="Shape 480"/>
        <p:cNvGrpSpPr/>
        <p:nvPr/>
      </p:nvGrpSpPr>
      <p:grpSpPr>
        <a:xfrm>
          <a:off x="0" y="0"/>
          <a:ext cx="0" cy="0"/>
          <a:chOff x="0" y="0"/>
          <a:chExt cx="0" cy="0"/>
        </a:xfrm>
      </p:grpSpPr>
      <p:sp>
        <p:nvSpPr>
          <p:cNvPr id="481" name="Google Shape;481;g2d80145812d_0_4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2" name="Google Shape;482;g2d80145812d_0_4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7" name="Shape 487"/>
        <p:cNvGrpSpPr/>
        <p:nvPr/>
      </p:nvGrpSpPr>
      <p:grpSpPr>
        <a:xfrm>
          <a:off x="0" y="0"/>
          <a:ext cx="0" cy="0"/>
          <a:chOff x="0" y="0"/>
          <a:chExt cx="0" cy="0"/>
        </a:xfrm>
      </p:grpSpPr>
      <p:sp>
        <p:nvSpPr>
          <p:cNvPr id="488" name="Google Shape;488;g377d266964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9" name="Google Shape;489;g377d266964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4" name="Shape 494"/>
        <p:cNvGrpSpPr/>
        <p:nvPr/>
      </p:nvGrpSpPr>
      <p:grpSpPr>
        <a:xfrm>
          <a:off x="0" y="0"/>
          <a:ext cx="0" cy="0"/>
          <a:chOff x="0" y="0"/>
          <a:chExt cx="0" cy="0"/>
        </a:xfrm>
      </p:grpSpPr>
      <p:sp>
        <p:nvSpPr>
          <p:cNvPr id="495" name="Google Shape;495;g32770cd62e1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6" name="Google Shape;496;g32770cd62e1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2" name="Shape 502"/>
        <p:cNvGrpSpPr/>
        <p:nvPr/>
      </p:nvGrpSpPr>
      <p:grpSpPr>
        <a:xfrm>
          <a:off x="0" y="0"/>
          <a:ext cx="0" cy="0"/>
          <a:chOff x="0" y="0"/>
          <a:chExt cx="0" cy="0"/>
        </a:xfrm>
      </p:grpSpPr>
      <p:sp>
        <p:nvSpPr>
          <p:cNvPr id="503" name="Google Shape;503;g32770cd62e1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4" name="Google Shape;504;g32770cd62e1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8" name="Shape 508"/>
        <p:cNvGrpSpPr/>
        <p:nvPr/>
      </p:nvGrpSpPr>
      <p:grpSpPr>
        <a:xfrm>
          <a:off x="0" y="0"/>
          <a:ext cx="0" cy="0"/>
          <a:chOff x="0" y="0"/>
          <a:chExt cx="0" cy="0"/>
        </a:xfrm>
      </p:grpSpPr>
      <p:sp>
        <p:nvSpPr>
          <p:cNvPr id="509" name="Google Shape;509;g32770cd62e1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0" name="Google Shape;510;g32770cd62e1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4" name="Shape 514"/>
        <p:cNvGrpSpPr/>
        <p:nvPr/>
      </p:nvGrpSpPr>
      <p:grpSpPr>
        <a:xfrm>
          <a:off x="0" y="0"/>
          <a:ext cx="0" cy="0"/>
          <a:chOff x="0" y="0"/>
          <a:chExt cx="0" cy="0"/>
        </a:xfrm>
      </p:grpSpPr>
      <p:sp>
        <p:nvSpPr>
          <p:cNvPr id="515" name="Google Shape;515;g32770cd62e1_0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6" name="Google Shape;516;g32770cd62e1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0" name="Shape 520"/>
        <p:cNvGrpSpPr/>
        <p:nvPr/>
      </p:nvGrpSpPr>
      <p:grpSpPr>
        <a:xfrm>
          <a:off x="0" y="0"/>
          <a:ext cx="0" cy="0"/>
          <a:chOff x="0" y="0"/>
          <a:chExt cx="0" cy="0"/>
        </a:xfrm>
      </p:grpSpPr>
      <p:sp>
        <p:nvSpPr>
          <p:cNvPr id="521" name="Google Shape;521;g3be1e53b0ca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2" name="Google Shape;522;g3be1e53b0ca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7" name="Shape 527"/>
        <p:cNvGrpSpPr/>
        <p:nvPr/>
      </p:nvGrpSpPr>
      <p:grpSpPr>
        <a:xfrm>
          <a:off x="0" y="0"/>
          <a:ext cx="0" cy="0"/>
          <a:chOff x="0" y="0"/>
          <a:chExt cx="0" cy="0"/>
        </a:xfrm>
      </p:grpSpPr>
      <p:sp>
        <p:nvSpPr>
          <p:cNvPr id="528" name="Google Shape;528;g327bbd3e7e7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9" name="Google Shape;529;g327bbd3e7e7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4" name="Shape 534"/>
        <p:cNvGrpSpPr/>
        <p:nvPr/>
      </p:nvGrpSpPr>
      <p:grpSpPr>
        <a:xfrm>
          <a:off x="0" y="0"/>
          <a:ext cx="0" cy="0"/>
          <a:chOff x="0" y="0"/>
          <a:chExt cx="0" cy="0"/>
        </a:xfrm>
      </p:grpSpPr>
      <p:sp>
        <p:nvSpPr>
          <p:cNvPr id="535" name="Google Shape;535;g327bbd3e7e7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6" name="Google Shape;536;g327bbd3e7e7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_4">
    <p:spTree>
      <p:nvGrpSpPr>
        <p:cNvPr id="54" name="Shape 54"/>
        <p:cNvGrpSpPr/>
        <p:nvPr/>
      </p:nvGrpSpPr>
      <p:grpSpPr>
        <a:xfrm>
          <a:off x="0" y="0"/>
          <a:ext cx="0" cy="0"/>
          <a:chOff x="0" y="0"/>
          <a:chExt cx="0" cy="0"/>
        </a:xfrm>
      </p:grpSpPr>
      <p:sp>
        <p:nvSpPr>
          <p:cNvPr id="55" name="Google Shape;55;p14"/>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56" name="Google Shape;56;p14"/>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spcBef>
                <a:spcPts val="0"/>
              </a:spcBef>
              <a:spcAft>
                <a:spcPts val="0"/>
              </a:spcAft>
              <a:buSzPts val="2800"/>
              <a:buNone/>
              <a:defRPr sz="2800"/>
            </a:lvl1pPr>
            <a:lvl2pPr lvl="1" algn="ctr">
              <a:spcBef>
                <a:spcPts val="0"/>
              </a:spcBef>
              <a:spcAft>
                <a:spcPts val="0"/>
              </a:spcAft>
              <a:buSzPts val="2800"/>
              <a:buNone/>
              <a:defRPr sz="2800"/>
            </a:lvl2pPr>
            <a:lvl3pPr lvl="2" algn="ctr">
              <a:spcBef>
                <a:spcPts val="0"/>
              </a:spcBef>
              <a:spcAft>
                <a:spcPts val="0"/>
              </a:spcAft>
              <a:buSzPts val="2800"/>
              <a:buNone/>
              <a:defRPr sz="2800"/>
            </a:lvl3pPr>
            <a:lvl4pPr lvl="3" algn="ctr">
              <a:spcBef>
                <a:spcPts val="0"/>
              </a:spcBef>
              <a:spcAft>
                <a:spcPts val="0"/>
              </a:spcAft>
              <a:buSzPts val="2800"/>
              <a:buNone/>
              <a:defRPr sz="2800"/>
            </a:lvl4pPr>
            <a:lvl5pPr lvl="4" algn="ctr">
              <a:spcBef>
                <a:spcPts val="0"/>
              </a:spcBef>
              <a:spcAft>
                <a:spcPts val="0"/>
              </a:spcAft>
              <a:buSzPts val="2800"/>
              <a:buNone/>
              <a:defRPr sz="2800"/>
            </a:lvl5pPr>
            <a:lvl6pPr lvl="5" algn="ctr">
              <a:spcBef>
                <a:spcPts val="0"/>
              </a:spcBef>
              <a:spcAft>
                <a:spcPts val="0"/>
              </a:spcAft>
              <a:buSzPts val="2800"/>
              <a:buNone/>
              <a:defRPr sz="2800"/>
            </a:lvl6pPr>
            <a:lvl7pPr lvl="6" algn="ctr">
              <a:spcBef>
                <a:spcPts val="0"/>
              </a:spcBef>
              <a:spcAft>
                <a:spcPts val="0"/>
              </a:spcAft>
              <a:buSzPts val="2800"/>
              <a:buNone/>
              <a:defRPr sz="2800"/>
            </a:lvl7pPr>
            <a:lvl8pPr lvl="7" algn="ctr">
              <a:spcBef>
                <a:spcPts val="0"/>
              </a:spcBef>
              <a:spcAft>
                <a:spcPts val="0"/>
              </a:spcAft>
              <a:buSzPts val="2800"/>
              <a:buNone/>
              <a:defRPr sz="2800"/>
            </a:lvl8pPr>
            <a:lvl9pPr lvl="8" algn="ctr">
              <a:spcBef>
                <a:spcPts val="0"/>
              </a:spcBef>
              <a:spcAft>
                <a:spcPts val="0"/>
              </a:spcAft>
              <a:buSzPts val="2800"/>
              <a:buNone/>
              <a:defRPr sz="2800"/>
            </a:lvl9pPr>
          </a:lstStyle>
          <a:p/>
        </p:txBody>
      </p:sp>
      <p:sp>
        <p:nvSpPr>
          <p:cNvPr id="57" name="Google Shape;57;p1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_HEADER_1">
    <p:spTree>
      <p:nvGrpSpPr>
        <p:cNvPr id="58" name="Shape 58"/>
        <p:cNvGrpSpPr/>
        <p:nvPr/>
      </p:nvGrpSpPr>
      <p:grpSpPr>
        <a:xfrm>
          <a:off x="0" y="0"/>
          <a:ext cx="0" cy="0"/>
          <a:chOff x="0" y="0"/>
          <a:chExt cx="0" cy="0"/>
        </a:xfrm>
      </p:grpSpPr>
      <p:sp>
        <p:nvSpPr>
          <p:cNvPr id="59" name="Google Shape;59;p15"/>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60" name="Google Shape;60;p1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p:cSld name="TITLE_AND_BODY_1">
    <p:spTree>
      <p:nvGrpSpPr>
        <p:cNvPr id="61" name="Shape 61"/>
        <p:cNvGrpSpPr/>
        <p:nvPr/>
      </p:nvGrpSpPr>
      <p:grpSpPr>
        <a:xfrm>
          <a:off x="0" y="0"/>
          <a:ext cx="0" cy="0"/>
          <a:chOff x="0" y="0"/>
          <a:chExt cx="0" cy="0"/>
        </a:xfrm>
      </p:grpSpPr>
      <p:sp>
        <p:nvSpPr>
          <p:cNvPr id="62" name="Google Shape;62;p1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6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1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SzPts val="1000"/>
              <a:buChar char="●"/>
              <a:defRPr/>
            </a:lvl1pPr>
            <a:lvl2pPr indent="-292100" lvl="1" marL="914400">
              <a:spcBef>
                <a:spcPts val="0"/>
              </a:spcBef>
              <a:spcAft>
                <a:spcPts val="0"/>
              </a:spcAft>
              <a:buSzPts val="10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64" name="Google Shape;64;p1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p:cSld name="TITLE_AND_TWO_COLUMNS_1">
    <p:spTree>
      <p:nvGrpSpPr>
        <p:cNvPr id="65" name="Shape 65"/>
        <p:cNvGrpSpPr/>
        <p:nvPr/>
      </p:nvGrpSpPr>
      <p:grpSpPr>
        <a:xfrm>
          <a:off x="0" y="0"/>
          <a:ext cx="0" cy="0"/>
          <a:chOff x="0" y="0"/>
          <a:chExt cx="0" cy="0"/>
        </a:xfrm>
      </p:grpSpPr>
      <p:sp>
        <p:nvSpPr>
          <p:cNvPr id="66" name="Google Shape;66;p1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6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17"/>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68" name="Google Shape;68;p17"/>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69" name="Google Shape;69;p1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_ONLY_1">
    <p:spTree>
      <p:nvGrpSpPr>
        <p:cNvPr id="70" name="Shape 70"/>
        <p:cNvGrpSpPr/>
        <p:nvPr/>
      </p:nvGrpSpPr>
      <p:grpSpPr>
        <a:xfrm>
          <a:off x="0" y="0"/>
          <a:ext cx="0" cy="0"/>
          <a:chOff x="0" y="0"/>
          <a:chExt cx="0" cy="0"/>
        </a:xfrm>
      </p:grpSpPr>
      <p:sp>
        <p:nvSpPr>
          <p:cNvPr id="71" name="Google Shape;71;p1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6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 name="Google Shape;72;p1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_1">
    <p:spTree>
      <p:nvGrpSpPr>
        <p:cNvPr id="73" name="Shape 73"/>
        <p:cNvGrpSpPr/>
        <p:nvPr/>
      </p:nvGrpSpPr>
      <p:grpSpPr>
        <a:xfrm>
          <a:off x="0" y="0"/>
          <a:ext cx="0" cy="0"/>
          <a:chOff x="0" y="0"/>
          <a:chExt cx="0" cy="0"/>
        </a:xfrm>
      </p:grpSpPr>
      <p:sp>
        <p:nvSpPr>
          <p:cNvPr id="74" name="Google Shape;74;p19"/>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75" name="Google Shape;75;p19"/>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76" name="Google Shape;76;p1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_1">
    <p:spTree>
      <p:nvGrpSpPr>
        <p:cNvPr id="77" name="Shape 77"/>
        <p:cNvGrpSpPr/>
        <p:nvPr/>
      </p:nvGrpSpPr>
      <p:grpSpPr>
        <a:xfrm>
          <a:off x="0" y="0"/>
          <a:ext cx="0" cy="0"/>
          <a:chOff x="0" y="0"/>
          <a:chExt cx="0" cy="0"/>
        </a:xfrm>
      </p:grpSpPr>
      <p:sp>
        <p:nvSpPr>
          <p:cNvPr id="78" name="Google Shape;78;p20"/>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79" name="Google Shape;79;p2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_1">
    <p:spTree>
      <p:nvGrpSpPr>
        <p:cNvPr id="80" name="Shape 80"/>
        <p:cNvGrpSpPr/>
        <p:nvPr/>
      </p:nvGrpSpPr>
      <p:grpSpPr>
        <a:xfrm>
          <a:off x="0" y="0"/>
          <a:ext cx="0" cy="0"/>
          <a:chOff x="0" y="0"/>
          <a:chExt cx="0" cy="0"/>
        </a:xfrm>
      </p:grpSpPr>
      <p:sp>
        <p:nvSpPr>
          <p:cNvPr id="81" name="Google Shape;81;p21"/>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21"/>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83" name="Google Shape;83;p21"/>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spcBef>
                <a:spcPts val="0"/>
              </a:spcBef>
              <a:spcAft>
                <a:spcPts val="0"/>
              </a:spcAft>
              <a:buSzPts val="2100"/>
              <a:buNone/>
              <a:defRPr sz="2100"/>
            </a:lvl1pPr>
            <a:lvl2pPr lvl="1" algn="ctr">
              <a:spcBef>
                <a:spcPts val="0"/>
              </a:spcBef>
              <a:spcAft>
                <a:spcPts val="0"/>
              </a:spcAft>
              <a:buSzPts val="2100"/>
              <a:buNone/>
              <a:defRPr sz="2100"/>
            </a:lvl2pPr>
            <a:lvl3pPr lvl="2" algn="ctr">
              <a:spcBef>
                <a:spcPts val="0"/>
              </a:spcBef>
              <a:spcAft>
                <a:spcPts val="0"/>
              </a:spcAft>
              <a:buSzPts val="2100"/>
              <a:buNone/>
              <a:defRPr sz="2100"/>
            </a:lvl3pPr>
            <a:lvl4pPr lvl="3" algn="ctr">
              <a:spcBef>
                <a:spcPts val="0"/>
              </a:spcBef>
              <a:spcAft>
                <a:spcPts val="0"/>
              </a:spcAft>
              <a:buSzPts val="2100"/>
              <a:buNone/>
              <a:defRPr sz="2100"/>
            </a:lvl4pPr>
            <a:lvl5pPr lvl="4" algn="ctr">
              <a:spcBef>
                <a:spcPts val="0"/>
              </a:spcBef>
              <a:spcAft>
                <a:spcPts val="0"/>
              </a:spcAft>
              <a:buSzPts val="2100"/>
              <a:buNone/>
              <a:defRPr sz="2100"/>
            </a:lvl5pPr>
            <a:lvl6pPr lvl="5" algn="ctr">
              <a:spcBef>
                <a:spcPts val="0"/>
              </a:spcBef>
              <a:spcAft>
                <a:spcPts val="0"/>
              </a:spcAft>
              <a:buSzPts val="2100"/>
              <a:buNone/>
              <a:defRPr sz="2100"/>
            </a:lvl6pPr>
            <a:lvl7pPr lvl="6" algn="ctr">
              <a:spcBef>
                <a:spcPts val="0"/>
              </a:spcBef>
              <a:spcAft>
                <a:spcPts val="0"/>
              </a:spcAft>
              <a:buSzPts val="2100"/>
              <a:buNone/>
              <a:defRPr sz="2100"/>
            </a:lvl7pPr>
            <a:lvl8pPr lvl="7" algn="ctr">
              <a:spcBef>
                <a:spcPts val="0"/>
              </a:spcBef>
              <a:spcAft>
                <a:spcPts val="0"/>
              </a:spcAft>
              <a:buSzPts val="2100"/>
              <a:buNone/>
              <a:defRPr sz="2100"/>
            </a:lvl8pPr>
            <a:lvl9pPr lvl="8" algn="ctr">
              <a:spcBef>
                <a:spcPts val="0"/>
              </a:spcBef>
              <a:spcAft>
                <a:spcPts val="0"/>
              </a:spcAft>
              <a:buSzPts val="2100"/>
              <a:buNone/>
              <a:defRPr sz="2100"/>
            </a:lvl9pPr>
          </a:lstStyle>
          <a:p/>
        </p:txBody>
      </p:sp>
      <p:sp>
        <p:nvSpPr>
          <p:cNvPr id="84" name="Google Shape;84;p21"/>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292100" lvl="0" marL="457200">
              <a:spcBef>
                <a:spcPts val="0"/>
              </a:spcBef>
              <a:spcAft>
                <a:spcPts val="0"/>
              </a:spcAft>
              <a:buSzPts val="1000"/>
              <a:buChar char="●"/>
              <a:defRPr/>
            </a:lvl1pPr>
            <a:lvl2pPr indent="-292100" lvl="1" marL="914400">
              <a:spcBef>
                <a:spcPts val="0"/>
              </a:spcBef>
              <a:spcAft>
                <a:spcPts val="0"/>
              </a:spcAft>
              <a:buSzPts val="10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85" name="Google Shape;85;p2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_1">
    <p:spTree>
      <p:nvGrpSpPr>
        <p:cNvPr id="86" name="Shape 86"/>
        <p:cNvGrpSpPr/>
        <p:nvPr/>
      </p:nvGrpSpPr>
      <p:grpSpPr>
        <a:xfrm>
          <a:off x="0" y="0"/>
          <a:ext cx="0" cy="0"/>
          <a:chOff x="0" y="0"/>
          <a:chExt cx="0" cy="0"/>
        </a:xfrm>
      </p:grpSpPr>
      <p:sp>
        <p:nvSpPr>
          <p:cNvPr id="87" name="Google Shape;87;p22"/>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spcBef>
                <a:spcPts val="0"/>
              </a:spcBef>
              <a:spcAft>
                <a:spcPts val="0"/>
              </a:spcAft>
              <a:buSzPts val="1000"/>
              <a:buNone/>
              <a:defRPr/>
            </a:lvl1pPr>
          </a:lstStyle>
          <a:p/>
        </p:txBody>
      </p:sp>
      <p:sp>
        <p:nvSpPr>
          <p:cNvPr id="88" name="Google Shape;88;p2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_1">
    <p:spTree>
      <p:nvGrpSpPr>
        <p:cNvPr id="89" name="Shape 89"/>
        <p:cNvGrpSpPr/>
        <p:nvPr/>
      </p:nvGrpSpPr>
      <p:grpSpPr>
        <a:xfrm>
          <a:off x="0" y="0"/>
          <a:ext cx="0" cy="0"/>
          <a:chOff x="0" y="0"/>
          <a:chExt cx="0" cy="0"/>
        </a:xfrm>
      </p:grpSpPr>
      <p:sp>
        <p:nvSpPr>
          <p:cNvPr id="90" name="Google Shape;90;p23"/>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91" name="Google Shape;91;p23"/>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292100" lvl="0" marL="457200" algn="ctr">
              <a:spcBef>
                <a:spcPts val="0"/>
              </a:spcBef>
              <a:spcAft>
                <a:spcPts val="0"/>
              </a:spcAft>
              <a:buSzPts val="1000"/>
              <a:buChar char="●"/>
              <a:defRPr/>
            </a:lvl1pPr>
            <a:lvl2pPr indent="-292100" lvl="1" marL="914400" algn="ctr">
              <a:spcBef>
                <a:spcPts val="0"/>
              </a:spcBef>
              <a:spcAft>
                <a:spcPts val="0"/>
              </a:spcAft>
              <a:buSzPts val="1000"/>
              <a:buChar char="○"/>
              <a:defRPr/>
            </a:lvl2pPr>
            <a:lvl3pPr indent="-292100" lvl="2" marL="1371600" algn="ctr">
              <a:spcBef>
                <a:spcPts val="0"/>
              </a:spcBef>
              <a:spcAft>
                <a:spcPts val="0"/>
              </a:spcAft>
              <a:buSzPts val="1000"/>
              <a:buChar char="■"/>
              <a:defRPr/>
            </a:lvl3pPr>
            <a:lvl4pPr indent="-292100" lvl="3" marL="1828800" algn="ctr">
              <a:spcBef>
                <a:spcPts val="0"/>
              </a:spcBef>
              <a:spcAft>
                <a:spcPts val="0"/>
              </a:spcAft>
              <a:buSzPts val="1000"/>
              <a:buChar char="●"/>
              <a:defRPr/>
            </a:lvl4pPr>
            <a:lvl5pPr indent="-292100" lvl="4" marL="2286000" algn="ctr">
              <a:spcBef>
                <a:spcPts val="0"/>
              </a:spcBef>
              <a:spcAft>
                <a:spcPts val="0"/>
              </a:spcAft>
              <a:buSzPts val="1000"/>
              <a:buChar char="○"/>
              <a:defRPr/>
            </a:lvl5pPr>
            <a:lvl6pPr indent="-292100" lvl="5" marL="2743200" algn="ctr">
              <a:spcBef>
                <a:spcPts val="0"/>
              </a:spcBef>
              <a:spcAft>
                <a:spcPts val="0"/>
              </a:spcAft>
              <a:buSzPts val="1000"/>
              <a:buChar char="■"/>
              <a:defRPr/>
            </a:lvl6pPr>
            <a:lvl7pPr indent="-292100" lvl="6" marL="3200400" algn="ctr">
              <a:spcBef>
                <a:spcPts val="0"/>
              </a:spcBef>
              <a:spcAft>
                <a:spcPts val="0"/>
              </a:spcAft>
              <a:buSzPts val="1000"/>
              <a:buChar char="●"/>
              <a:defRPr/>
            </a:lvl7pPr>
            <a:lvl8pPr indent="-292100" lvl="7" marL="3657600" algn="ctr">
              <a:spcBef>
                <a:spcPts val="0"/>
              </a:spcBef>
              <a:spcAft>
                <a:spcPts val="0"/>
              </a:spcAft>
              <a:buSzPts val="1000"/>
              <a:buChar char="○"/>
              <a:defRPr/>
            </a:lvl8pPr>
            <a:lvl9pPr indent="-292100" lvl="8" marL="4114800" algn="ctr">
              <a:spcBef>
                <a:spcPts val="0"/>
              </a:spcBef>
              <a:spcAft>
                <a:spcPts val="0"/>
              </a:spcAft>
              <a:buSzPts val="1000"/>
              <a:buChar char="■"/>
              <a:defRPr/>
            </a:lvl9pPr>
          </a:lstStyle>
          <a:p/>
        </p:txBody>
      </p:sp>
      <p:sp>
        <p:nvSpPr>
          <p:cNvPr id="92" name="Google Shape;92;p2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_1">
    <p:spTree>
      <p:nvGrpSpPr>
        <p:cNvPr id="93" name="Shape 93"/>
        <p:cNvGrpSpPr/>
        <p:nvPr/>
      </p:nvGrpSpPr>
      <p:grpSpPr>
        <a:xfrm>
          <a:off x="0" y="0"/>
          <a:ext cx="0" cy="0"/>
          <a:chOff x="0" y="0"/>
          <a:chExt cx="0" cy="0"/>
        </a:xfrm>
      </p:grpSpPr>
      <p:sp>
        <p:nvSpPr>
          <p:cNvPr id="94" name="Google Shape;94;p2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CUSTOM_7_1">
    <p:spTree>
      <p:nvGrpSpPr>
        <p:cNvPr id="95" name="Shape 95"/>
        <p:cNvGrpSpPr/>
        <p:nvPr/>
      </p:nvGrpSpPr>
      <p:grpSpPr>
        <a:xfrm>
          <a:off x="0" y="0"/>
          <a:ext cx="0" cy="0"/>
          <a:chOff x="0" y="0"/>
          <a:chExt cx="0" cy="0"/>
        </a:xfrm>
      </p:grpSpPr>
      <p:sp>
        <p:nvSpPr>
          <p:cNvPr id="96" name="Google Shape;96;p25"/>
          <p:cNvSpPr txBox="1"/>
          <p:nvPr>
            <p:ph type="title"/>
          </p:nvPr>
        </p:nvSpPr>
        <p:spPr>
          <a:xfrm>
            <a:off x="677325" y="1832775"/>
            <a:ext cx="3217200" cy="1484100"/>
          </a:xfrm>
          <a:prstGeom prst="rect">
            <a:avLst/>
          </a:prstGeom>
        </p:spPr>
        <p:txBody>
          <a:bodyPr anchorCtr="0" anchor="ctr" bIns="91425" lIns="91425" spcFirstLastPara="1" rIns="91425" wrap="square" tIns="91425">
            <a:noAutofit/>
          </a:bodyPr>
          <a:lstStyle>
            <a:lvl1pPr lvl="0">
              <a:spcBef>
                <a:spcPts val="0"/>
              </a:spcBef>
              <a:spcAft>
                <a:spcPts val="0"/>
              </a:spcAft>
              <a:buSzPts val="4200"/>
              <a:buNone/>
              <a:defRPr sz="4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7" name="Google Shape;97;p2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98" name="Google Shape;98;p25"/>
          <p:cNvSpPr txBox="1"/>
          <p:nvPr>
            <p:ph idx="1" type="subTitle"/>
          </p:nvPr>
        </p:nvSpPr>
        <p:spPr>
          <a:xfrm>
            <a:off x="4406650" y="393750"/>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99" name="Google Shape;99;p25"/>
          <p:cNvSpPr txBox="1"/>
          <p:nvPr>
            <p:ph idx="2" type="subTitle"/>
          </p:nvPr>
        </p:nvSpPr>
        <p:spPr>
          <a:xfrm>
            <a:off x="4406650" y="1151705"/>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100" name="Google Shape;100;p25"/>
          <p:cNvSpPr txBox="1"/>
          <p:nvPr>
            <p:ph idx="3" type="subTitle"/>
          </p:nvPr>
        </p:nvSpPr>
        <p:spPr>
          <a:xfrm>
            <a:off x="4406650" y="3425570"/>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101" name="Google Shape;101;p25"/>
          <p:cNvSpPr txBox="1"/>
          <p:nvPr>
            <p:ph idx="4" type="subTitle"/>
          </p:nvPr>
        </p:nvSpPr>
        <p:spPr>
          <a:xfrm>
            <a:off x="4406650" y="1909660"/>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102" name="Google Shape;102;p25"/>
          <p:cNvSpPr txBox="1"/>
          <p:nvPr>
            <p:ph idx="5" type="subTitle"/>
          </p:nvPr>
        </p:nvSpPr>
        <p:spPr>
          <a:xfrm>
            <a:off x="4406650" y="4183525"/>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103" name="Google Shape;103;p25"/>
          <p:cNvSpPr txBox="1"/>
          <p:nvPr>
            <p:ph idx="6" type="subTitle"/>
          </p:nvPr>
        </p:nvSpPr>
        <p:spPr>
          <a:xfrm>
            <a:off x="4406650" y="2667615"/>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ody and image">
  <p:cSld name="CUSTOM_8_1">
    <p:spTree>
      <p:nvGrpSpPr>
        <p:cNvPr id="104" name="Shape 104"/>
        <p:cNvGrpSpPr/>
        <p:nvPr/>
      </p:nvGrpSpPr>
      <p:grpSpPr>
        <a:xfrm>
          <a:off x="0" y="0"/>
          <a:ext cx="0" cy="0"/>
          <a:chOff x="0" y="0"/>
          <a:chExt cx="0" cy="0"/>
        </a:xfrm>
      </p:grpSpPr>
      <p:sp>
        <p:nvSpPr>
          <p:cNvPr id="105" name="Google Shape;105;p2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6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6" name="Google Shape;106;p26"/>
          <p:cNvSpPr txBox="1"/>
          <p:nvPr>
            <p:ph idx="1" type="body"/>
          </p:nvPr>
        </p:nvSpPr>
        <p:spPr>
          <a:xfrm>
            <a:off x="311700" y="1152475"/>
            <a:ext cx="4473900" cy="34164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SzPts val="1000"/>
              <a:buChar char="●"/>
              <a:defRPr/>
            </a:lvl1pPr>
            <a:lvl2pPr indent="-292100" lvl="1" marL="914400">
              <a:spcBef>
                <a:spcPts val="0"/>
              </a:spcBef>
              <a:spcAft>
                <a:spcPts val="0"/>
              </a:spcAft>
              <a:buSzPts val="10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107" name="Google Shape;107;p26"/>
          <p:cNvSpPr/>
          <p:nvPr>
            <p:ph idx="2" type="pic"/>
          </p:nvPr>
        </p:nvSpPr>
        <p:spPr>
          <a:xfrm>
            <a:off x="4992024" y="1152775"/>
            <a:ext cx="3840300" cy="3416400"/>
          </a:xfrm>
          <a:prstGeom prst="rect">
            <a:avLst/>
          </a:prstGeom>
          <a:noFill/>
          <a:ln>
            <a:noFill/>
          </a:ln>
        </p:spPr>
      </p:sp>
      <p:sp>
        <p:nvSpPr>
          <p:cNvPr id="108" name="Google Shape;108;p2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big ideas">
  <p:cSld name="CUSTOM_1_1">
    <p:spTree>
      <p:nvGrpSpPr>
        <p:cNvPr id="109" name="Shape 109"/>
        <p:cNvGrpSpPr/>
        <p:nvPr/>
      </p:nvGrpSpPr>
      <p:grpSpPr>
        <a:xfrm>
          <a:off x="0" y="0"/>
          <a:ext cx="0" cy="0"/>
          <a:chOff x="0" y="0"/>
          <a:chExt cx="0" cy="0"/>
        </a:xfrm>
      </p:grpSpPr>
      <p:sp>
        <p:nvSpPr>
          <p:cNvPr id="110" name="Google Shape;110;p2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11" name="Google Shape;111;p27"/>
          <p:cNvSpPr txBox="1"/>
          <p:nvPr>
            <p:ph type="title"/>
          </p:nvPr>
        </p:nvSpPr>
        <p:spPr>
          <a:xfrm>
            <a:off x="483175" y="450025"/>
            <a:ext cx="8184600" cy="758100"/>
          </a:xfrm>
          <a:prstGeom prst="rect">
            <a:avLst/>
          </a:prstGeom>
        </p:spPr>
        <p:txBody>
          <a:bodyPr anchorCtr="0" anchor="ctr" bIns="91425" lIns="91425" spcFirstLastPara="1" rIns="91425" wrap="square" tIns="91425">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112" name="Google Shape;112;p27"/>
          <p:cNvSpPr txBox="1"/>
          <p:nvPr>
            <p:ph idx="1" type="body"/>
          </p:nvPr>
        </p:nvSpPr>
        <p:spPr>
          <a:xfrm>
            <a:off x="483150" y="2237788"/>
            <a:ext cx="3619800" cy="23736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SzPts val="1000"/>
              <a:buChar char="●"/>
              <a:defRPr/>
            </a:lvl1pPr>
            <a:lvl2pPr indent="-292100" lvl="1" marL="914400">
              <a:spcBef>
                <a:spcPts val="0"/>
              </a:spcBef>
              <a:spcAft>
                <a:spcPts val="0"/>
              </a:spcAft>
              <a:buSzPts val="10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113" name="Google Shape;113;p27"/>
          <p:cNvSpPr txBox="1"/>
          <p:nvPr>
            <p:ph idx="2" type="body"/>
          </p:nvPr>
        </p:nvSpPr>
        <p:spPr>
          <a:xfrm>
            <a:off x="5048000" y="2237788"/>
            <a:ext cx="3619800" cy="23736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SzPts val="1000"/>
              <a:buChar char="●"/>
              <a:defRPr/>
            </a:lvl1pPr>
            <a:lvl2pPr indent="-292100" lvl="1" marL="914400">
              <a:spcBef>
                <a:spcPts val="0"/>
              </a:spcBef>
              <a:spcAft>
                <a:spcPts val="0"/>
              </a:spcAft>
              <a:buSzPts val="10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114" name="Google Shape;114;p27"/>
          <p:cNvSpPr txBox="1"/>
          <p:nvPr>
            <p:ph idx="3" type="subTitle"/>
          </p:nvPr>
        </p:nvSpPr>
        <p:spPr>
          <a:xfrm>
            <a:off x="483150" y="1336161"/>
            <a:ext cx="36198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115" name="Google Shape;115;p27"/>
          <p:cNvSpPr txBox="1"/>
          <p:nvPr>
            <p:ph idx="4" type="subTitle"/>
          </p:nvPr>
        </p:nvSpPr>
        <p:spPr>
          <a:xfrm>
            <a:off x="5048000" y="1336161"/>
            <a:ext cx="36198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big ideas">
  <p:cSld name="CUSTOM_2_2">
    <p:spTree>
      <p:nvGrpSpPr>
        <p:cNvPr id="116" name="Shape 116"/>
        <p:cNvGrpSpPr/>
        <p:nvPr/>
      </p:nvGrpSpPr>
      <p:grpSpPr>
        <a:xfrm>
          <a:off x="0" y="0"/>
          <a:ext cx="0" cy="0"/>
          <a:chOff x="0" y="0"/>
          <a:chExt cx="0" cy="0"/>
        </a:xfrm>
      </p:grpSpPr>
      <p:sp>
        <p:nvSpPr>
          <p:cNvPr id="117" name="Google Shape;117;p2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18" name="Google Shape;118;p28"/>
          <p:cNvSpPr txBox="1"/>
          <p:nvPr>
            <p:ph idx="1" type="body"/>
          </p:nvPr>
        </p:nvSpPr>
        <p:spPr>
          <a:xfrm>
            <a:off x="483175" y="2417500"/>
            <a:ext cx="2455500" cy="23736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SzPts val="1000"/>
              <a:buChar char="●"/>
              <a:defRPr/>
            </a:lvl1pPr>
            <a:lvl2pPr indent="-292100" lvl="1" marL="914400">
              <a:spcBef>
                <a:spcPts val="0"/>
              </a:spcBef>
              <a:spcAft>
                <a:spcPts val="0"/>
              </a:spcAft>
              <a:buSzPts val="10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119" name="Google Shape;119;p28"/>
          <p:cNvSpPr txBox="1"/>
          <p:nvPr>
            <p:ph idx="2" type="body"/>
          </p:nvPr>
        </p:nvSpPr>
        <p:spPr>
          <a:xfrm>
            <a:off x="3347725" y="2417500"/>
            <a:ext cx="2455500" cy="23736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SzPts val="1000"/>
              <a:buChar char="●"/>
              <a:defRPr/>
            </a:lvl1pPr>
            <a:lvl2pPr indent="-292100" lvl="1" marL="914400">
              <a:spcBef>
                <a:spcPts val="0"/>
              </a:spcBef>
              <a:spcAft>
                <a:spcPts val="0"/>
              </a:spcAft>
              <a:buSzPts val="10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120" name="Google Shape;120;p28"/>
          <p:cNvSpPr txBox="1"/>
          <p:nvPr>
            <p:ph idx="3" type="body"/>
          </p:nvPr>
        </p:nvSpPr>
        <p:spPr>
          <a:xfrm>
            <a:off x="6212275" y="2417500"/>
            <a:ext cx="2455500" cy="23736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SzPts val="1000"/>
              <a:buChar char="●"/>
              <a:defRPr/>
            </a:lvl1pPr>
            <a:lvl2pPr indent="-292100" lvl="1" marL="914400">
              <a:spcBef>
                <a:spcPts val="0"/>
              </a:spcBef>
              <a:spcAft>
                <a:spcPts val="0"/>
              </a:spcAft>
              <a:buSzPts val="10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121" name="Google Shape;121;p28"/>
          <p:cNvSpPr txBox="1"/>
          <p:nvPr>
            <p:ph type="title"/>
          </p:nvPr>
        </p:nvSpPr>
        <p:spPr>
          <a:xfrm>
            <a:off x="483175" y="450025"/>
            <a:ext cx="8184600" cy="758100"/>
          </a:xfrm>
          <a:prstGeom prst="rect">
            <a:avLst/>
          </a:prstGeom>
        </p:spPr>
        <p:txBody>
          <a:bodyPr anchorCtr="0" anchor="ctr" bIns="91425" lIns="91425" spcFirstLastPara="1" rIns="91425" wrap="square" tIns="91425">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122" name="Google Shape;122;p28"/>
          <p:cNvSpPr txBox="1"/>
          <p:nvPr>
            <p:ph idx="4" type="subTitle"/>
          </p:nvPr>
        </p:nvSpPr>
        <p:spPr>
          <a:xfrm>
            <a:off x="483175" y="1336150"/>
            <a:ext cx="2455500" cy="7785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123" name="Google Shape;123;p28"/>
          <p:cNvSpPr txBox="1"/>
          <p:nvPr>
            <p:ph idx="5" type="subTitle"/>
          </p:nvPr>
        </p:nvSpPr>
        <p:spPr>
          <a:xfrm>
            <a:off x="3347725" y="1336150"/>
            <a:ext cx="2455500" cy="7785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124" name="Google Shape;124;p28"/>
          <p:cNvSpPr txBox="1"/>
          <p:nvPr>
            <p:ph idx="6" type="subTitle"/>
          </p:nvPr>
        </p:nvSpPr>
        <p:spPr>
          <a:xfrm>
            <a:off x="6212275" y="1336150"/>
            <a:ext cx="2455500" cy="7785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r big ideas">
  <p:cSld name="CUSTOM_3_1">
    <p:spTree>
      <p:nvGrpSpPr>
        <p:cNvPr id="125" name="Shape 125"/>
        <p:cNvGrpSpPr/>
        <p:nvPr/>
      </p:nvGrpSpPr>
      <p:grpSpPr>
        <a:xfrm>
          <a:off x="0" y="0"/>
          <a:ext cx="0" cy="0"/>
          <a:chOff x="0" y="0"/>
          <a:chExt cx="0" cy="0"/>
        </a:xfrm>
      </p:grpSpPr>
      <p:sp>
        <p:nvSpPr>
          <p:cNvPr id="126" name="Google Shape;126;p2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27" name="Google Shape;127;p29"/>
          <p:cNvSpPr txBox="1"/>
          <p:nvPr>
            <p:ph idx="1" type="body"/>
          </p:nvPr>
        </p:nvSpPr>
        <p:spPr>
          <a:xfrm>
            <a:off x="366725" y="1759093"/>
            <a:ext cx="3838500" cy="1138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2100" lvl="1" marL="914400">
              <a:spcBef>
                <a:spcPts val="0"/>
              </a:spcBef>
              <a:spcAft>
                <a:spcPts val="0"/>
              </a:spcAft>
              <a:buSzPts val="10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128" name="Google Shape;128;p29"/>
          <p:cNvSpPr txBox="1"/>
          <p:nvPr>
            <p:ph idx="2" type="body"/>
          </p:nvPr>
        </p:nvSpPr>
        <p:spPr>
          <a:xfrm>
            <a:off x="4938725" y="1759093"/>
            <a:ext cx="3838500" cy="1138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2100" lvl="1" marL="914400">
              <a:spcBef>
                <a:spcPts val="0"/>
              </a:spcBef>
              <a:spcAft>
                <a:spcPts val="0"/>
              </a:spcAft>
              <a:buSzPts val="10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129" name="Google Shape;129;p29"/>
          <p:cNvSpPr txBox="1"/>
          <p:nvPr>
            <p:ph idx="3" type="body"/>
          </p:nvPr>
        </p:nvSpPr>
        <p:spPr>
          <a:xfrm>
            <a:off x="366750" y="3648575"/>
            <a:ext cx="3838500" cy="1138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2100" lvl="1" marL="914400">
              <a:spcBef>
                <a:spcPts val="0"/>
              </a:spcBef>
              <a:spcAft>
                <a:spcPts val="0"/>
              </a:spcAft>
              <a:buSzPts val="10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130" name="Google Shape;130;p29"/>
          <p:cNvSpPr txBox="1"/>
          <p:nvPr>
            <p:ph idx="4" type="body"/>
          </p:nvPr>
        </p:nvSpPr>
        <p:spPr>
          <a:xfrm>
            <a:off x="4938750" y="3648575"/>
            <a:ext cx="3838500" cy="1138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2100" lvl="1" marL="914400">
              <a:spcBef>
                <a:spcPts val="0"/>
              </a:spcBef>
              <a:spcAft>
                <a:spcPts val="0"/>
              </a:spcAft>
              <a:buSzPts val="10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131" name="Google Shape;131;p29"/>
          <p:cNvSpPr txBox="1"/>
          <p:nvPr>
            <p:ph type="title"/>
          </p:nvPr>
        </p:nvSpPr>
        <p:spPr>
          <a:xfrm>
            <a:off x="366750" y="450025"/>
            <a:ext cx="8184600" cy="758100"/>
          </a:xfrm>
          <a:prstGeom prst="rect">
            <a:avLst/>
          </a:prstGeom>
        </p:spPr>
        <p:txBody>
          <a:bodyPr anchorCtr="0" anchor="ctr" bIns="91425" lIns="91425" spcFirstLastPara="1" rIns="91425" wrap="square" tIns="91425">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132" name="Google Shape;132;p29"/>
          <p:cNvSpPr txBox="1"/>
          <p:nvPr>
            <p:ph idx="5" type="subTitle"/>
          </p:nvPr>
        </p:nvSpPr>
        <p:spPr>
          <a:xfrm>
            <a:off x="366763" y="1277907"/>
            <a:ext cx="38385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133" name="Google Shape;133;p29"/>
          <p:cNvSpPr txBox="1"/>
          <p:nvPr>
            <p:ph idx="6" type="subTitle"/>
          </p:nvPr>
        </p:nvSpPr>
        <p:spPr>
          <a:xfrm>
            <a:off x="4938738" y="1277907"/>
            <a:ext cx="38385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134" name="Google Shape;134;p29"/>
          <p:cNvSpPr txBox="1"/>
          <p:nvPr>
            <p:ph idx="7" type="subTitle"/>
          </p:nvPr>
        </p:nvSpPr>
        <p:spPr>
          <a:xfrm>
            <a:off x="4938761" y="3167363"/>
            <a:ext cx="38385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135" name="Google Shape;135;p29"/>
          <p:cNvSpPr txBox="1"/>
          <p:nvPr>
            <p:ph idx="8" type="subTitle"/>
          </p:nvPr>
        </p:nvSpPr>
        <p:spPr>
          <a:xfrm>
            <a:off x="366750" y="3167363"/>
            <a:ext cx="38385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image">
  <p:cSld name="TITLE_ONLY_1_1">
    <p:spTree>
      <p:nvGrpSpPr>
        <p:cNvPr id="136" name="Shape 136"/>
        <p:cNvGrpSpPr/>
        <p:nvPr/>
      </p:nvGrpSpPr>
      <p:grpSpPr>
        <a:xfrm>
          <a:off x="0" y="0"/>
          <a:ext cx="0" cy="0"/>
          <a:chOff x="0" y="0"/>
          <a:chExt cx="0" cy="0"/>
        </a:xfrm>
      </p:grpSpPr>
      <p:sp>
        <p:nvSpPr>
          <p:cNvPr id="137" name="Google Shape;137;p3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6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8" name="Google Shape;138;p3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39" name="Google Shape;139;p30"/>
          <p:cNvSpPr/>
          <p:nvPr>
            <p:ph idx="2" type="pic"/>
          </p:nvPr>
        </p:nvSpPr>
        <p:spPr>
          <a:xfrm>
            <a:off x="311700" y="1170425"/>
            <a:ext cx="8520600" cy="3492900"/>
          </a:xfrm>
          <a:prstGeom prst="rect">
            <a:avLst/>
          </a:prstGeom>
          <a:noFill/>
          <a:ln>
            <a:noFill/>
          </a:ln>
        </p:spPr>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storyboards">
  <p:cSld name="CUSTOM_4_1">
    <p:spTree>
      <p:nvGrpSpPr>
        <p:cNvPr id="140" name="Shape 140"/>
        <p:cNvGrpSpPr/>
        <p:nvPr/>
      </p:nvGrpSpPr>
      <p:grpSpPr>
        <a:xfrm>
          <a:off x="0" y="0"/>
          <a:ext cx="0" cy="0"/>
          <a:chOff x="0" y="0"/>
          <a:chExt cx="0" cy="0"/>
        </a:xfrm>
      </p:grpSpPr>
      <p:sp>
        <p:nvSpPr>
          <p:cNvPr id="141" name="Google Shape;141;p31"/>
          <p:cNvSpPr txBox="1"/>
          <p:nvPr>
            <p:ph idx="1" type="body"/>
          </p:nvPr>
        </p:nvSpPr>
        <p:spPr>
          <a:xfrm>
            <a:off x="311700" y="4080225"/>
            <a:ext cx="4027500" cy="9261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142" name="Google Shape;142;p31"/>
          <p:cNvSpPr/>
          <p:nvPr>
            <p:ph idx="2" type="pic"/>
          </p:nvPr>
        </p:nvSpPr>
        <p:spPr>
          <a:xfrm>
            <a:off x="4804825" y="1133300"/>
            <a:ext cx="4027500" cy="2392800"/>
          </a:xfrm>
          <a:prstGeom prst="rect">
            <a:avLst/>
          </a:prstGeom>
          <a:noFill/>
          <a:ln>
            <a:noFill/>
          </a:ln>
        </p:spPr>
      </p:sp>
      <p:sp>
        <p:nvSpPr>
          <p:cNvPr id="143" name="Google Shape;143;p31"/>
          <p:cNvSpPr/>
          <p:nvPr>
            <p:ph idx="3" type="pic"/>
          </p:nvPr>
        </p:nvSpPr>
        <p:spPr>
          <a:xfrm>
            <a:off x="311725" y="1133300"/>
            <a:ext cx="4027500" cy="2392800"/>
          </a:xfrm>
          <a:prstGeom prst="rect">
            <a:avLst/>
          </a:prstGeom>
          <a:noFill/>
          <a:ln>
            <a:noFill/>
          </a:ln>
        </p:spPr>
      </p:sp>
      <p:sp>
        <p:nvSpPr>
          <p:cNvPr id="144" name="Google Shape;144;p31"/>
          <p:cNvSpPr txBox="1"/>
          <p:nvPr>
            <p:ph idx="4" type="body"/>
          </p:nvPr>
        </p:nvSpPr>
        <p:spPr>
          <a:xfrm>
            <a:off x="4804825" y="4080225"/>
            <a:ext cx="4027500" cy="9261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145" name="Google Shape;145;p3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46" name="Google Shape;146;p3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6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7" name="Google Shape;147;p31"/>
          <p:cNvSpPr txBox="1"/>
          <p:nvPr>
            <p:ph idx="5" type="subTitle"/>
          </p:nvPr>
        </p:nvSpPr>
        <p:spPr>
          <a:xfrm>
            <a:off x="311725" y="3582900"/>
            <a:ext cx="4027500" cy="481200"/>
          </a:xfrm>
          <a:prstGeom prst="rect">
            <a:avLst/>
          </a:prstGeom>
        </p:spPr>
        <p:txBody>
          <a:bodyPr anchorCtr="0" anchor="t" bIns="91425" lIns="91425" spcFirstLastPara="1" rIns="91425" wrap="square" tIns="91425">
            <a:noAutofit/>
          </a:bodyPr>
          <a:lstStyle>
            <a:lvl1pPr lvl="0">
              <a:spcBef>
                <a:spcPts val="0"/>
              </a:spcBef>
              <a:spcAft>
                <a:spcPts val="0"/>
              </a:spcAft>
              <a:buSzPts val="36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148" name="Google Shape;148;p31"/>
          <p:cNvSpPr txBox="1"/>
          <p:nvPr>
            <p:ph idx="6" type="subTitle"/>
          </p:nvPr>
        </p:nvSpPr>
        <p:spPr>
          <a:xfrm>
            <a:off x="4804825" y="3582900"/>
            <a:ext cx="4027500" cy="481200"/>
          </a:xfrm>
          <a:prstGeom prst="rect">
            <a:avLst/>
          </a:prstGeom>
        </p:spPr>
        <p:txBody>
          <a:bodyPr anchorCtr="0" anchor="t" bIns="91425" lIns="91425" spcFirstLastPara="1" rIns="91425" wrap="square" tIns="91425">
            <a:noAutofit/>
          </a:bodyPr>
          <a:lstStyle>
            <a:lvl1pPr lvl="0">
              <a:spcBef>
                <a:spcPts val="0"/>
              </a:spcBef>
              <a:spcAft>
                <a:spcPts val="0"/>
              </a:spcAft>
              <a:buSzPts val="36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storyboards">
  <p:cSld name="CUSTOM_4_1_1">
    <p:spTree>
      <p:nvGrpSpPr>
        <p:cNvPr id="149" name="Shape 149"/>
        <p:cNvGrpSpPr/>
        <p:nvPr/>
      </p:nvGrpSpPr>
      <p:grpSpPr>
        <a:xfrm>
          <a:off x="0" y="0"/>
          <a:ext cx="0" cy="0"/>
          <a:chOff x="0" y="0"/>
          <a:chExt cx="0" cy="0"/>
        </a:xfrm>
      </p:grpSpPr>
      <p:sp>
        <p:nvSpPr>
          <p:cNvPr id="150" name="Google Shape;150;p32"/>
          <p:cNvSpPr txBox="1"/>
          <p:nvPr>
            <p:ph idx="1" type="body"/>
          </p:nvPr>
        </p:nvSpPr>
        <p:spPr>
          <a:xfrm>
            <a:off x="311700" y="3911700"/>
            <a:ext cx="2627100" cy="1018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151" name="Google Shape;151;p32"/>
          <p:cNvSpPr/>
          <p:nvPr>
            <p:ph idx="2" type="pic"/>
          </p:nvPr>
        </p:nvSpPr>
        <p:spPr>
          <a:xfrm>
            <a:off x="6205225" y="1128325"/>
            <a:ext cx="2627100" cy="2273100"/>
          </a:xfrm>
          <a:prstGeom prst="rect">
            <a:avLst/>
          </a:prstGeom>
          <a:noFill/>
          <a:ln>
            <a:noFill/>
          </a:ln>
        </p:spPr>
      </p:sp>
      <p:sp>
        <p:nvSpPr>
          <p:cNvPr id="152" name="Google Shape;152;p32"/>
          <p:cNvSpPr/>
          <p:nvPr>
            <p:ph idx="3" type="pic"/>
          </p:nvPr>
        </p:nvSpPr>
        <p:spPr>
          <a:xfrm>
            <a:off x="311725" y="1128325"/>
            <a:ext cx="2627100" cy="2273100"/>
          </a:xfrm>
          <a:prstGeom prst="rect">
            <a:avLst/>
          </a:prstGeom>
          <a:noFill/>
          <a:ln>
            <a:noFill/>
          </a:ln>
        </p:spPr>
      </p:sp>
      <p:sp>
        <p:nvSpPr>
          <p:cNvPr id="153" name="Google Shape;153;p32"/>
          <p:cNvSpPr txBox="1"/>
          <p:nvPr>
            <p:ph idx="4" type="body"/>
          </p:nvPr>
        </p:nvSpPr>
        <p:spPr>
          <a:xfrm>
            <a:off x="6205225" y="3911700"/>
            <a:ext cx="2627100" cy="1018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154" name="Google Shape;154;p32"/>
          <p:cNvSpPr/>
          <p:nvPr>
            <p:ph idx="5" type="pic"/>
          </p:nvPr>
        </p:nvSpPr>
        <p:spPr>
          <a:xfrm>
            <a:off x="3255250" y="1128325"/>
            <a:ext cx="2627100" cy="2273100"/>
          </a:xfrm>
          <a:prstGeom prst="rect">
            <a:avLst/>
          </a:prstGeom>
          <a:noFill/>
          <a:ln>
            <a:noFill/>
          </a:ln>
        </p:spPr>
      </p:sp>
      <p:sp>
        <p:nvSpPr>
          <p:cNvPr id="155" name="Google Shape;155;p32"/>
          <p:cNvSpPr txBox="1"/>
          <p:nvPr>
            <p:ph idx="6" type="body"/>
          </p:nvPr>
        </p:nvSpPr>
        <p:spPr>
          <a:xfrm>
            <a:off x="3255250" y="3911700"/>
            <a:ext cx="2627100" cy="1018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156" name="Google Shape;156;p3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57" name="Google Shape;157;p3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6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8" name="Google Shape;158;p32"/>
          <p:cNvSpPr txBox="1"/>
          <p:nvPr>
            <p:ph idx="7" type="subTitle"/>
          </p:nvPr>
        </p:nvSpPr>
        <p:spPr>
          <a:xfrm>
            <a:off x="311725" y="3430500"/>
            <a:ext cx="2627100" cy="481200"/>
          </a:xfrm>
          <a:prstGeom prst="rect">
            <a:avLst/>
          </a:prstGeom>
        </p:spPr>
        <p:txBody>
          <a:bodyPr anchorCtr="0" anchor="t" bIns="91425" lIns="91425" spcFirstLastPara="1" rIns="91425" wrap="square" tIns="91425">
            <a:noAutofit/>
          </a:bodyPr>
          <a:lstStyle>
            <a:lvl1pPr lvl="0">
              <a:spcBef>
                <a:spcPts val="0"/>
              </a:spcBef>
              <a:spcAft>
                <a:spcPts val="0"/>
              </a:spcAft>
              <a:buSzPts val="36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159" name="Google Shape;159;p32"/>
          <p:cNvSpPr txBox="1"/>
          <p:nvPr>
            <p:ph idx="8" type="subTitle"/>
          </p:nvPr>
        </p:nvSpPr>
        <p:spPr>
          <a:xfrm>
            <a:off x="6205225" y="3430500"/>
            <a:ext cx="2627100" cy="481200"/>
          </a:xfrm>
          <a:prstGeom prst="rect">
            <a:avLst/>
          </a:prstGeom>
        </p:spPr>
        <p:txBody>
          <a:bodyPr anchorCtr="0" anchor="t" bIns="91425" lIns="91425" spcFirstLastPara="1" rIns="91425" wrap="square" tIns="91425">
            <a:noAutofit/>
          </a:bodyPr>
          <a:lstStyle>
            <a:lvl1pPr lvl="0">
              <a:spcBef>
                <a:spcPts val="0"/>
              </a:spcBef>
              <a:spcAft>
                <a:spcPts val="0"/>
              </a:spcAft>
              <a:buSzPts val="36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160" name="Google Shape;160;p32"/>
          <p:cNvSpPr txBox="1"/>
          <p:nvPr>
            <p:ph idx="9" type="subTitle"/>
          </p:nvPr>
        </p:nvSpPr>
        <p:spPr>
          <a:xfrm>
            <a:off x="3255250" y="3430500"/>
            <a:ext cx="2627100" cy="481200"/>
          </a:xfrm>
          <a:prstGeom prst="rect">
            <a:avLst/>
          </a:prstGeom>
        </p:spPr>
        <p:txBody>
          <a:bodyPr anchorCtr="0" anchor="t" bIns="91425" lIns="91425" spcFirstLastPara="1" rIns="91425" wrap="square" tIns="91425">
            <a:noAutofit/>
          </a:bodyPr>
          <a:lstStyle>
            <a:lvl1pPr lvl="0">
              <a:spcBef>
                <a:spcPts val="0"/>
              </a:spcBef>
              <a:spcAft>
                <a:spcPts val="0"/>
              </a:spcAft>
              <a:buSzPts val="36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only">
  <p:cSld name="CUSTOM_5_1">
    <p:spTree>
      <p:nvGrpSpPr>
        <p:cNvPr id="161" name="Shape 161"/>
        <p:cNvGrpSpPr/>
        <p:nvPr/>
      </p:nvGrpSpPr>
      <p:grpSpPr>
        <a:xfrm>
          <a:off x="0" y="0"/>
          <a:ext cx="0" cy="0"/>
          <a:chOff x="0" y="0"/>
          <a:chExt cx="0" cy="0"/>
        </a:xfrm>
      </p:grpSpPr>
      <p:sp>
        <p:nvSpPr>
          <p:cNvPr id="162" name="Google Shape;162;p33"/>
          <p:cNvSpPr/>
          <p:nvPr>
            <p:ph idx="2" type="pic"/>
          </p:nvPr>
        </p:nvSpPr>
        <p:spPr>
          <a:xfrm>
            <a:off x="311700" y="445025"/>
            <a:ext cx="8520600" cy="4218300"/>
          </a:xfrm>
          <a:prstGeom prst="rect">
            <a:avLst/>
          </a:prstGeom>
          <a:noFill/>
          <a:ln>
            <a:noFill/>
          </a:ln>
        </p:spPr>
      </p:sp>
      <p:sp>
        <p:nvSpPr>
          <p:cNvPr id="163" name="Google Shape;163;p3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grid">
  <p:cSld name="CUSTOM_6_1">
    <p:spTree>
      <p:nvGrpSpPr>
        <p:cNvPr id="164" name="Shape 164"/>
        <p:cNvGrpSpPr/>
        <p:nvPr/>
      </p:nvGrpSpPr>
      <p:grpSpPr>
        <a:xfrm>
          <a:off x="0" y="0"/>
          <a:ext cx="0" cy="0"/>
          <a:chOff x="0" y="0"/>
          <a:chExt cx="0" cy="0"/>
        </a:xfrm>
      </p:grpSpPr>
      <p:sp>
        <p:nvSpPr>
          <p:cNvPr id="165" name="Google Shape;165;p3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66" name="Google Shape;166;p34"/>
          <p:cNvSpPr/>
          <p:nvPr>
            <p:ph idx="2" type="pic"/>
          </p:nvPr>
        </p:nvSpPr>
        <p:spPr>
          <a:xfrm>
            <a:off x="3389600" y="118913"/>
            <a:ext cx="1643700" cy="1535100"/>
          </a:xfrm>
          <a:prstGeom prst="rect">
            <a:avLst/>
          </a:prstGeom>
          <a:noFill/>
          <a:ln>
            <a:noFill/>
          </a:ln>
        </p:spPr>
      </p:sp>
      <p:sp>
        <p:nvSpPr>
          <p:cNvPr id="167" name="Google Shape;167;p34"/>
          <p:cNvSpPr/>
          <p:nvPr>
            <p:ph idx="3" type="pic"/>
          </p:nvPr>
        </p:nvSpPr>
        <p:spPr>
          <a:xfrm>
            <a:off x="5195935" y="118913"/>
            <a:ext cx="1643700" cy="1535100"/>
          </a:xfrm>
          <a:prstGeom prst="rect">
            <a:avLst/>
          </a:prstGeom>
          <a:noFill/>
          <a:ln>
            <a:noFill/>
          </a:ln>
        </p:spPr>
      </p:sp>
      <p:sp>
        <p:nvSpPr>
          <p:cNvPr id="168" name="Google Shape;168;p34"/>
          <p:cNvSpPr/>
          <p:nvPr>
            <p:ph idx="4" type="pic"/>
          </p:nvPr>
        </p:nvSpPr>
        <p:spPr>
          <a:xfrm>
            <a:off x="7002270" y="118913"/>
            <a:ext cx="1643700" cy="1535100"/>
          </a:xfrm>
          <a:prstGeom prst="rect">
            <a:avLst/>
          </a:prstGeom>
          <a:noFill/>
          <a:ln>
            <a:noFill/>
          </a:ln>
        </p:spPr>
      </p:sp>
      <p:sp>
        <p:nvSpPr>
          <p:cNvPr id="169" name="Google Shape;169;p34"/>
          <p:cNvSpPr/>
          <p:nvPr>
            <p:ph idx="5" type="pic"/>
          </p:nvPr>
        </p:nvSpPr>
        <p:spPr>
          <a:xfrm>
            <a:off x="3389588" y="1804212"/>
            <a:ext cx="1643700" cy="1535100"/>
          </a:xfrm>
          <a:prstGeom prst="rect">
            <a:avLst/>
          </a:prstGeom>
          <a:noFill/>
          <a:ln>
            <a:noFill/>
          </a:ln>
        </p:spPr>
      </p:sp>
      <p:sp>
        <p:nvSpPr>
          <p:cNvPr id="170" name="Google Shape;170;p34"/>
          <p:cNvSpPr/>
          <p:nvPr>
            <p:ph idx="6" type="pic"/>
          </p:nvPr>
        </p:nvSpPr>
        <p:spPr>
          <a:xfrm>
            <a:off x="5195922" y="1804212"/>
            <a:ext cx="1643700" cy="1535100"/>
          </a:xfrm>
          <a:prstGeom prst="rect">
            <a:avLst/>
          </a:prstGeom>
          <a:noFill/>
          <a:ln>
            <a:noFill/>
          </a:ln>
        </p:spPr>
      </p:sp>
      <p:sp>
        <p:nvSpPr>
          <p:cNvPr id="171" name="Google Shape;171;p34"/>
          <p:cNvSpPr/>
          <p:nvPr>
            <p:ph idx="7" type="pic"/>
          </p:nvPr>
        </p:nvSpPr>
        <p:spPr>
          <a:xfrm>
            <a:off x="7002257" y="1804212"/>
            <a:ext cx="1643700" cy="1535100"/>
          </a:xfrm>
          <a:prstGeom prst="rect">
            <a:avLst/>
          </a:prstGeom>
          <a:noFill/>
          <a:ln>
            <a:noFill/>
          </a:ln>
        </p:spPr>
      </p:sp>
      <p:sp>
        <p:nvSpPr>
          <p:cNvPr id="172" name="Google Shape;172;p34"/>
          <p:cNvSpPr txBox="1"/>
          <p:nvPr>
            <p:ph type="title"/>
          </p:nvPr>
        </p:nvSpPr>
        <p:spPr>
          <a:xfrm>
            <a:off x="351550" y="445025"/>
            <a:ext cx="2596800" cy="1706400"/>
          </a:xfrm>
          <a:prstGeom prst="rect">
            <a:avLst/>
          </a:prstGeom>
        </p:spPr>
        <p:txBody>
          <a:bodyPr anchorCtr="0" anchor="t" bIns="91425" lIns="91425" spcFirstLastPara="1" rIns="91425" wrap="square" tIns="91425">
            <a:spAutoFit/>
          </a:bodyPr>
          <a:lstStyle>
            <a:lvl1pPr lvl="0">
              <a:spcBef>
                <a:spcPts val="0"/>
              </a:spcBef>
              <a:spcAft>
                <a:spcPts val="0"/>
              </a:spcAft>
              <a:buSzPts val="6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3" name="Google Shape;173;p34"/>
          <p:cNvSpPr/>
          <p:nvPr>
            <p:ph idx="8" type="pic"/>
          </p:nvPr>
        </p:nvSpPr>
        <p:spPr>
          <a:xfrm>
            <a:off x="3389588" y="3489487"/>
            <a:ext cx="1643700" cy="1535100"/>
          </a:xfrm>
          <a:prstGeom prst="rect">
            <a:avLst/>
          </a:prstGeom>
          <a:noFill/>
          <a:ln>
            <a:noFill/>
          </a:ln>
        </p:spPr>
      </p:sp>
      <p:sp>
        <p:nvSpPr>
          <p:cNvPr id="174" name="Google Shape;174;p34"/>
          <p:cNvSpPr/>
          <p:nvPr>
            <p:ph idx="9" type="pic"/>
          </p:nvPr>
        </p:nvSpPr>
        <p:spPr>
          <a:xfrm>
            <a:off x="5195922" y="3489487"/>
            <a:ext cx="1643700" cy="1535100"/>
          </a:xfrm>
          <a:prstGeom prst="rect">
            <a:avLst/>
          </a:prstGeom>
          <a:noFill/>
          <a:ln>
            <a:noFill/>
          </a:ln>
        </p:spPr>
      </p:sp>
      <p:sp>
        <p:nvSpPr>
          <p:cNvPr id="175" name="Google Shape;175;p34"/>
          <p:cNvSpPr/>
          <p:nvPr>
            <p:ph idx="13" type="pic"/>
          </p:nvPr>
        </p:nvSpPr>
        <p:spPr>
          <a:xfrm>
            <a:off x="7002257" y="3489487"/>
            <a:ext cx="1643700" cy="1535100"/>
          </a:xfrm>
          <a:prstGeom prst="rect">
            <a:avLst/>
          </a:prstGeom>
          <a:noFill/>
          <a:ln>
            <a:noFill/>
          </a:ln>
        </p:spPr>
      </p:sp>
    </p:spTree>
  </p:cSld>
  <p:clrMapOvr>
    <a:masterClrMapping/>
  </p:clrMapOvr>
  <p:extLst>
    <p:ext uri="{DCECCB84-F9BA-43D5-87BE-67443E8EF086}">
      <p15:sldGuideLst>
        <p15:guide id="1" pos="5564">
          <p15:clr>
            <a:srgbClr val="E46962"/>
          </p15:clr>
        </p15:guide>
      </p15:sldGuideLst>
    </p:ext>
  </p:extLst>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type="title">
  <p:cSld name="TITLE">
    <p:bg>
      <p:bgPr>
        <a:solidFill>
          <a:schemeClr val="dk1"/>
        </a:solidFill>
      </p:bgPr>
    </p:bg>
    <p:spTree>
      <p:nvGrpSpPr>
        <p:cNvPr id="176" name="Shape 176"/>
        <p:cNvGrpSpPr/>
        <p:nvPr/>
      </p:nvGrpSpPr>
      <p:grpSpPr>
        <a:xfrm>
          <a:off x="0" y="0"/>
          <a:ext cx="0" cy="0"/>
          <a:chOff x="0" y="0"/>
          <a:chExt cx="0" cy="0"/>
        </a:xfrm>
      </p:grpSpPr>
      <p:sp>
        <p:nvSpPr>
          <p:cNvPr id="177" name="Google Shape;177;p35"/>
          <p:cNvSpPr/>
          <p:nvPr/>
        </p:nvSpPr>
        <p:spPr>
          <a:xfrm>
            <a:off x="228600" y="223500"/>
            <a:ext cx="8686800" cy="4696500"/>
          </a:xfrm>
          <a:prstGeom prst="roundRect">
            <a:avLst>
              <a:gd fmla="val 7166" name="adj"/>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2"/>
              </a:solidFill>
              <a:latin typeface="Public Sans"/>
              <a:ea typeface="Public Sans"/>
              <a:cs typeface="Public Sans"/>
              <a:sym typeface="Public Sans"/>
            </a:endParaRPr>
          </a:p>
        </p:txBody>
      </p:sp>
      <p:sp>
        <p:nvSpPr>
          <p:cNvPr id="178" name="Google Shape;178;p35"/>
          <p:cNvSpPr txBox="1"/>
          <p:nvPr>
            <p:ph type="title"/>
          </p:nvPr>
        </p:nvSpPr>
        <p:spPr>
          <a:xfrm>
            <a:off x="398075" y="365350"/>
            <a:ext cx="7447200" cy="1644000"/>
          </a:xfrm>
          <a:prstGeom prst="rect">
            <a:avLst/>
          </a:prstGeom>
        </p:spPr>
        <p:txBody>
          <a:bodyPr anchorCtr="0" anchor="t" bIns="91425" lIns="91425" spcFirstLastPara="1" rIns="91425" wrap="square" tIns="91425">
            <a:noAutofit/>
          </a:bodyPr>
          <a:lstStyle>
            <a:lvl1pPr lvl="0">
              <a:spcBef>
                <a:spcPts val="0"/>
              </a:spcBef>
              <a:spcAft>
                <a:spcPts val="0"/>
              </a:spcAft>
              <a:buSzPts val="6000"/>
              <a:buNone/>
              <a:defRPr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9" name="Google Shape;179;p35"/>
          <p:cNvSpPr txBox="1"/>
          <p:nvPr>
            <p:ph idx="1" type="body"/>
          </p:nvPr>
        </p:nvSpPr>
        <p:spPr>
          <a:xfrm>
            <a:off x="398075" y="4469075"/>
            <a:ext cx="2483700" cy="355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17500" lvl="1" marL="914400">
              <a:spcBef>
                <a:spcPts val="0"/>
              </a:spcBef>
              <a:spcAft>
                <a:spcPts val="0"/>
              </a:spcAft>
              <a:buSzPts val="1400"/>
              <a:buChar char="○"/>
              <a:defRPr sz="1400"/>
            </a:lvl2pPr>
            <a:lvl3pPr indent="-317500" lvl="2" marL="1371600">
              <a:spcBef>
                <a:spcPts val="0"/>
              </a:spcBef>
              <a:spcAft>
                <a:spcPts val="0"/>
              </a:spcAft>
              <a:buSzPts val="1400"/>
              <a:buChar char="■"/>
              <a:defRPr sz="1400"/>
            </a:lvl3pPr>
            <a:lvl4pPr indent="-317500" lvl="3" marL="1828800">
              <a:spcBef>
                <a:spcPts val="0"/>
              </a:spcBef>
              <a:spcAft>
                <a:spcPts val="0"/>
              </a:spcAft>
              <a:buSzPts val="1400"/>
              <a:buChar char="●"/>
              <a:defRPr sz="1400"/>
            </a:lvl4pPr>
            <a:lvl5pPr indent="-317500" lvl="4" marL="2286000">
              <a:spcBef>
                <a:spcPts val="0"/>
              </a:spcBef>
              <a:spcAft>
                <a:spcPts val="0"/>
              </a:spcAft>
              <a:buSzPts val="1400"/>
              <a:buChar char="○"/>
              <a:defRPr sz="1400"/>
            </a:lvl5pPr>
            <a:lvl6pPr indent="-317500" lvl="5" marL="2743200">
              <a:spcBef>
                <a:spcPts val="0"/>
              </a:spcBef>
              <a:spcAft>
                <a:spcPts val="0"/>
              </a:spcAft>
              <a:buSzPts val="1400"/>
              <a:buChar char="■"/>
              <a:defRPr sz="1400"/>
            </a:lvl6pPr>
            <a:lvl7pPr indent="-317500" lvl="6" marL="3200400">
              <a:spcBef>
                <a:spcPts val="0"/>
              </a:spcBef>
              <a:spcAft>
                <a:spcPts val="0"/>
              </a:spcAft>
              <a:buSzPts val="1400"/>
              <a:buChar char="●"/>
              <a:defRPr sz="1400"/>
            </a:lvl7pPr>
            <a:lvl8pPr indent="-317500" lvl="7" marL="3657600">
              <a:spcBef>
                <a:spcPts val="0"/>
              </a:spcBef>
              <a:spcAft>
                <a:spcPts val="0"/>
              </a:spcAft>
              <a:buSzPts val="1400"/>
              <a:buChar char="○"/>
              <a:defRPr sz="1400"/>
            </a:lvl8pPr>
            <a:lvl9pPr indent="-317500" lvl="8" marL="4114800">
              <a:spcBef>
                <a:spcPts val="0"/>
              </a:spcBef>
              <a:spcAft>
                <a:spcPts val="0"/>
              </a:spcAft>
              <a:buSzPts val="1400"/>
              <a:buChar char="■"/>
              <a:defRPr sz="1400"/>
            </a:lvl9pPr>
          </a:lstStyle>
          <a:p/>
        </p:txBody>
      </p:sp>
      <p:sp>
        <p:nvSpPr>
          <p:cNvPr id="180" name="Google Shape;180;p35"/>
          <p:cNvSpPr txBox="1"/>
          <p:nvPr>
            <p:ph idx="2" type="body"/>
          </p:nvPr>
        </p:nvSpPr>
        <p:spPr>
          <a:xfrm>
            <a:off x="6328425" y="4469075"/>
            <a:ext cx="2483700" cy="355500"/>
          </a:xfrm>
          <a:prstGeom prst="rect">
            <a:avLst/>
          </a:prstGeom>
        </p:spPr>
        <p:txBody>
          <a:bodyPr anchorCtr="0" anchor="t" bIns="91425" lIns="91425" spcFirstLastPara="1" rIns="91425" wrap="square" tIns="91425">
            <a:noAutofit/>
          </a:bodyPr>
          <a:lstStyle>
            <a:lvl1pPr indent="-317500" lvl="0" marL="457200" algn="r">
              <a:spcBef>
                <a:spcPts val="0"/>
              </a:spcBef>
              <a:spcAft>
                <a:spcPts val="0"/>
              </a:spcAft>
              <a:buSzPts val="1400"/>
              <a:buChar char="●"/>
              <a:defRPr sz="1400"/>
            </a:lvl1pPr>
            <a:lvl2pPr indent="-317500" lvl="1" marL="914400" algn="r">
              <a:spcBef>
                <a:spcPts val="0"/>
              </a:spcBef>
              <a:spcAft>
                <a:spcPts val="0"/>
              </a:spcAft>
              <a:buSzPts val="1400"/>
              <a:buChar char="○"/>
              <a:defRPr sz="1400"/>
            </a:lvl2pPr>
            <a:lvl3pPr indent="-317500" lvl="2" marL="1371600" algn="r">
              <a:spcBef>
                <a:spcPts val="0"/>
              </a:spcBef>
              <a:spcAft>
                <a:spcPts val="0"/>
              </a:spcAft>
              <a:buSzPts val="1400"/>
              <a:buChar char="■"/>
              <a:defRPr sz="1400"/>
            </a:lvl3pPr>
            <a:lvl4pPr indent="-317500" lvl="3" marL="1828800" algn="r">
              <a:spcBef>
                <a:spcPts val="0"/>
              </a:spcBef>
              <a:spcAft>
                <a:spcPts val="0"/>
              </a:spcAft>
              <a:buSzPts val="1400"/>
              <a:buChar char="●"/>
              <a:defRPr sz="1400"/>
            </a:lvl4pPr>
            <a:lvl5pPr indent="-317500" lvl="4" marL="2286000" algn="r">
              <a:spcBef>
                <a:spcPts val="0"/>
              </a:spcBef>
              <a:spcAft>
                <a:spcPts val="0"/>
              </a:spcAft>
              <a:buSzPts val="1400"/>
              <a:buChar char="○"/>
              <a:defRPr sz="1400"/>
            </a:lvl5pPr>
            <a:lvl6pPr indent="-317500" lvl="5" marL="2743200" algn="r">
              <a:spcBef>
                <a:spcPts val="0"/>
              </a:spcBef>
              <a:spcAft>
                <a:spcPts val="0"/>
              </a:spcAft>
              <a:buSzPts val="1400"/>
              <a:buChar char="■"/>
              <a:defRPr sz="1400"/>
            </a:lvl6pPr>
            <a:lvl7pPr indent="-317500" lvl="6" marL="3200400" algn="r">
              <a:spcBef>
                <a:spcPts val="0"/>
              </a:spcBef>
              <a:spcAft>
                <a:spcPts val="0"/>
              </a:spcAft>
              <a:buSzPts val="1400"/>
              <a:buChar char="●"/>
              <a:defRPr sz="1400"/>
            </a:lvl7pPr>
            <a:lvl8pPr indent="-317500" lvl="7" marL="3657600" algn="r">
              <a:spcBef>
                <a:spcPts val="0"/>
              </a:spcBef>
              <a:spcAft>
                <a:spcPts val="0"/>
              </a:spcAft>
              <a:buSzPts val="1400"/>
              <a:buChar char="○"/>
              <a:defRPr sz="1400"/>
            </a:lvl8pPr>
            <a:lvl9pPr indent="-317500" lvl="8" marL="4114800" algn="r">
              <a:spcBef>
                <a:spcPts val="0"/>
              </a:spcBef>
              <a:spcAft>
                <a:spcPts val="0"/>
              </a:spcAft>
              <a:buSzPts val="1400"/>
              <a:buChar char="■"/>
              <a:defRPr sz="1400"/>
            </a:lvl9pPr>
          </a:lstStyle>
          <a:p/>
        </p:txBody>
      </p:sp>
      <p:sp>
        <p:nvSpPr>
          <p:cNvPr id="181" name="Google Shape;181;p35"/>
          <p:cNvSpPr txBox="1"/>
          <p:nvPr>
            <p:ph idx="12" type="sldNum"/>
          </p:nvPr>
        </p:nvSpPr>
        <p:spPr>
          <a:xfrm>
            <a:off x="8556784" y="474985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dex &amp; Content">
  <p:cSld name="CUSTOM_13">
    <p:bg>
      <p:bgPr>
        <a:solidFill>
          <a:schemeClr val="dk1"/>
        </a:solidFill>
      </p:bgPr>
    </p:bg>
    <p:spTree>
      <p:nvGrpSpPr>
        <p:cNvPr id="182" name="Shape 182"/>
        <p:cNvGrpSpPr/>
        <p:nvPr/>
      </p:nvGrpSpPr>
      <p:grpSpPr>
        <a:xfrm>
          <a:off x="0" y="0"/>
          <a:ext cx="0" cy="0"/>
          <a:chOff x="0" y="0"/>
          <a:chExt cx="0" cy="0"/>
        </a:xfrm>
      </p:grpSpPr>
      <p:sp>
        <p:nvSpPr>
          <p:cNvPr id="183" name="Google Shape;183;p36"/>
          <p:cNvSpPr/>
          <p:nvPr/>
        </p:nvSpPr>
        <p:spPr>
          <a:xfrm>
            <a:off x="228450" y="482850"/>
            <a:ext cx="8686800" cy="4177800"/>
          </a:xfrm>
          <a:prstGeom prst="roundRect">
            <a:avLst>
              <a:gd fmla="val 7166"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ublic Sans"/>
              <a:ea typeface="Public Sans"/>
              <a:cs typeface="Public Sans"/>
              <a:sym typeface="Public Sans"/>
            </a:endParaRPr>
          </a:p>
        </p:txBody>
      </p:sp>
      <p:sp>
        <p:nvSpPr>
          <p:cNvPr id="184" name="Google Shape;184;p36"/>
          <p:cNvSpPr txBox="1"/>
          <p:nvPr>
            <p:ph idx="1" type="body"/>
          </p:nvPr>
        </p:nvSpPr>
        <p:spPr>
          <a:xfrm>
            <a:off x="228600" y="4707375"/>
            <a:ext cx="2936700" cy="436200"/>
          </a:xfrm>
          <a:prstGeom prst="rect">
            <a:avLst/>
          </a:prstGeom>
        </p:spPr>
        <p:txBody>
          <a:bodyPr anchorCtr="0" anchor="ctr" bIns="91425" lIns="91425" spcFirstLastPara="1" rIns="91425" wrap="square" tIns="91425">
            <a:noAutofit/>
          </a:bodyPr>
          <a:lstStyle>
            <a:lvl1pPr indent="-292100" lvl="0" marL="457200">
              <a:spcBef>
                <a:spcPts val="0"/>
              </a:spcBef>
              <a:spcAft>
                <a:spcPts val="0"/>
              </a:spcAft>
              <a:buClr>
                <a:schemeClr val="lt1"/>
              </a:buClr>
              <a:buSzPts val="1000"/>
              <a:buChar char="●"/>
              <a:defRPr>
                <a:solidFill>
                  <a:schemeClr val="lt1"/>
                </a:solidFill>
              </a:defRPr>
            </a:lvl1pPr>
            <a:lvl2pPr indent="-292100" lvl="1" marL="914400">
              <a:spcBef>
                <a:spcPts val="0"/>
              </a:spcBef>
              <a:spcAft>
                <a:spcPts val="0"/>
              </a:spcAft>
              <a:buClr>
                <a:schemeClr val="lt1"/>
              </a:buClr>
              <a:buSzPts val="1000"/>
              <a:buChar char="○"/>
              <a:defRPr>
                <a:solidFill>
                  <a:schemeClr val="lt1"/>
                </a:solidFill>
              </a:defRPr>
            </a:lvl2pPr>
            <a:lvl3pPr indent="-292100" lvl="2" marL="1371600">
              <a:spcBef>
                <a:spcPts val="0"/>
              </a:spcBef>
              <a:spcAft>
                <a:spcPts val="0"/>
              </a:spcAft>
              <a:buClr>
                <a:schemeClr val="lt1"/>
              </a:buClr>
              <a:buSzPts val="1000"/>
              <a:buChar char="■"/>
              <a:defRPr>
                <a:solidFill>
                  <a:schemeClr val="lt1"/>
                </a:solidFill>
              </a:defRPr>
            </a:lvl3pPr>
            <a:lvl4pPr indent="-292100" lvl="3" marL="1828800">
              <a:spcBef>
                <a:spcPts val="0"/>
              </a:spcBef>
              <a:spcAft>
                <a:spcPts val="0"/>
              </a:spcAft>
              <a:buClr>
                <a:schemeClr val="lt1"/>
              </a:buClr>
              <a:buSzPts val="1000"/>
              <a:buChar char="●"/>
              <a:defRPr>
                <a:solidFill>
                  <a:schemeClr val="lt1"/>
                </a:solidFill>
              </a:defRPr>
            </a:lvl4pPr>
            <a:lvl5pPr indent="-292100" lvl="4" marL="2286000">
              <a:spcBef>
                <a:spcPts val="0"/>
              </a:spcBef>
              <a:spcAft>
                <a:spcPts val="0"/>
              </a:spcAft>
              <a:buClr>
                <a:schemeClr val="lt1"/>
              </a:buClr>
              <a:buSzPts val="1000"/>
              <a:buChar char="○"/>
              <a:defRPr>
                <a:solidFill>
                  <a:schemeClr val="lt1"/>
                </a:solidFill>
              </a:defRPr>
            </a:lvl5pPr>
            <a:lvl6pPr indent="-292100" lvl="5" marL="2743200">
              <a:spcBef>
                <a:spcPts val="0"/>
              </a:spcBef>
              <a:spcAft>
                <a:spcPts val="0"/>
              </a:spcAft>
              <a:buClr>
                <a:schemeClr val="lt1"/>
              </a:buClr>
              <a:buSzPts val="1000"/>
              <a:buChar char="■"/>
              <a:defRPr>
                <a:solidFill>
                  <a:schemeClr val="lt1"/>
                </a:solidFill>
              </a:defRPr>
            </a:lvl6pPr>
            <a:lvl7pPr indent="-292100" lvl="6" marL="3200400">
              <a:spcBef>
                <a:spcPts val="0"/>
              </a:spcBef>
              <a:spcAft>
                <a:spcPts val="0"/>
              </a:spcAft>
              <a:buClr>
                <a:schemeClr val="lt1"/>
              </a:buClr>
              <a:buSzPts val="1000"/>
              <a:buChar char="●"/>
              <a:defRPr>
                <a:solidFill>
                  <a:schemeClr val="lt1"/>
                </a:solidFill>
              </a:defRPr>
            </a:lvl7pPr>
            <a:lvl8pPr indent="-292100" lvl="7" marL="3657600">
              <a:spcBef>
                <a:spcPts val="0"/>
              </a:spcBef>
              <a:spcAft>
                <a:spcPts val="0"/>
              </a:spcAft>
              <a:buClr>
                <a:schemeClr val="lt1"/>
              </a:buClr>
              <a:buSzPts val="1000"/>
              <a:buChar char="○"/>
              <a:defRPr>
                <a:solidFill>
                  <a:schemeClr val="lt1"/>
                </a:solidFill>
              </a:defRPr>
            </a:lvl8pPr>
            <a:lvl9pPr indent="-292100" lvl="8" marL="4114800">
              <a:spcBef>
                <a:spcPts val="0"/>
              </a:spcBef>
              <a:spcAft>
                <a:spcPts val="0"/>
              </a:spcAft>
              <a:buClr>
                <a:schemeClr val="lt1"/>
              </a:buClr>
              <a:buSzPts val="1000"/>
              <a:buChar char="■"/>
              <a:defRPr>
                <a:solidFill>
                  <a:schemeClr val="lt1"/>
                </a:solidFill>
              </a:defRPr>
            </a:lvl9pPr>
          </a:lstStyle>
          <a:p/>
        </p:txBody>
      </p:sp>
      <p:sp>
        <p:nvSpPr>
          <p:cNvPr id="185" name="Google Shape;185;p36"/>
          <p:cNvSpPr txBox="1"/>
          <p:nvPr>
            <p:ph type="title"/>
          </p:nvPr>
        </p:nvSpPr>
        <p:spPr>
          <a:xfrm>
            <a:off x="571350" y="3710775"/>
            <a:ext cx="8344200" cy="787200"/>
          </a:xfrm>
          <a:prstGeom prst="rect">
            <a:avLst/>
          </a:prstGeom>
        </p:spPr>
        <p:txBody>
          <a:bodyPr anchorCtr="0" anchor="t" bIns="91425" lIns="91425" spcFirstLastPara="1" rIns="91425" wrap="square" tIns="91425">
            <a:noAutofit/>
          </a:bodyPr>
          <a:lstStyle>
            <a:lvl1pPr lvl="0">
              <a:spcBef>
                <a:spcPts val="0"/>
              </a:spcBef>
              <a:spcAft>
                <a:spcPts val="0"/>
              </a:spcAft>
              <a:buSzPts val="6000"/>
              <a:buNone/>
              <a:defRPr/>
            </a:lvl1pPr>
            <a:lvl2pPr lvl="1">
              <a:spcBef>
                <a:spcPts val="0"/>
              </a:spcBef>
              <a:spcAft>
                <a:spcPts val="0"/>
              </a:spcAft>
              <a:buSzPts val="6000"/>
              <a:buNone/>
              <a:defRPr sz="6000"/>
            </a:lvl2pPr>
            <a:lvl3pPr lvl="2">
              <a:spcBef>
                <a:spcPts val="0"/>
              </a:spcBef>
              <a:spcAft>
                <a:spcPts val="0"/>
              </a:spcAft>
              <a:buSzPts val="6000"/>
              <a:buNone/>
              <a:defRPr sz="6000"/>
            </a:lvl3pPr>
            <a:lvl4pPr lvl="3">
              <a:spcBef>
                <a:spcPts val="0"/>
              </a:spcBef>
              <a:spcAft>
                <a:spcPts val="0"/>
              </a:spcAft>
              <a:buSzPts val="6000"/>
              <a:buNone/>
              <a:defRPr sz="6000"/>
            </a:lvl4pPr>
            <a:lvl5pPr lvl="4">
              <a:spcBef>
                <a:spcPts val="0"/>
              </a:spcBef>
              <a:spcAft>
                <a:spcPts val="0"/>
              </a:spcAft>
              <a:buSzPts val="6000"/>
              <a:buNone/>
              <a:defRPr sz="6000"/>
            </a:lvl5pPr>
            <a:lvl6pPr lvl="5">
              <a:spcBef>
                <a:spcPts val="0"/>
              </a:spcBef>
              <a:spcAft>
                <a:spcPts val="0"/>
              </a:spcAft>
              <a:buSzPts val="6000"/>
              <a:buNone/>
              <a:defRPr sz="6000"/>
            </a:lvl6pPr>
            <a:lvl7pPr lvl="6">
              <a:spcBef>
                <a:spcPts val="0"/>
              </a:spcBef>
              <a:spcAft>
                <a:spcPts val="0"/>
              </a:spcAft>
              <a:buSzPts val="6000"/>
              <a:buNone/>
              <a:defRPr sz="6000"/>
            </a:lvl7pPr>
            <a:lvl8pPr lvl="7">
              <a:spcBef>
                <a:spcPts val="0"/>
              </a:spcBef>
              <a:spcAft>
                <a:spcPts val="0"/>
              </a:spcAft>
              <a:buSzPts val="6000"/>
              <a:buNone/>
              <a:defRPr sz="6000"/>
            </a:lvl8pPr>
            <a:lvl9pPr lvl="8">
              <a:spcBef>
                <a:spcPts val="0"/>
              </a:spcBef>
              <a:spcAft>
                <a:spcPts val="0"/>
              </a:spcAft>
              <a:buSzPts val="6000"/>
              <a:buNone/>
              <a:defRPr sz="6000"/>
            </a:lvl9pPr>
          </a:lstStyle>
          <a:p/>
        </p:txBody>
      </p:sp>
      <p:sp>
        <p:nvSpPr>
          <p:cNvPr id="186" name="Google Shape;186;p36"/>
          <p:cNvSpPr txBox="1"/>
          <p:nvPr>
            <p:ph idx="2" type="body"/>
          </p:nvPr>
        </p:nvSpPr>
        <p:spPr>
          <a:xfrm>
            <a:off x="571350" y="620025"/>
            <a:ext cx="6060600" cy="2000100"/>
          </a:xfrm>
          <a:prstGeom prst="rect">
            <a:avLst/>
          </a:prstGeom>
        </p:spPr>
        <p:txBody>
          <a:bodyPr anchorCtr="0" anchor="t" bIns="91425" lIns="91425" spcFirstLastPara="1" rIns="91425" wrap="square" tIns="91425">
            <a:noAutofit/>
          </a:bodyPr>
          <a:lstStyle>
            <a:lvl1pPr indent="-381000" lvl="0" marL="457200">
              <a:spcBef>
                <a:spcPts val="0"/>
              </a:spcBef>
              <a:spcAft>
                <a:spcPts val="0"/>
              </a:spcAft>
              <a:buSzPts val="2400"/>
              <a:buChar char="●"/>
              <a:defRPr sz="2400"/>
            </a:lvl1pPr>
            <a:lvl2pPr indent="-381000" lvl="1" marL="914400">
              <a:spcBef>
                <a:spcPts val="0"/>
              </a:spcBef>
              <a:spcAft>
                <a:spcPts val="0"/>
              </a:spcAft>
              <a:buSzPts val="2400"/>
              <a:buChar char="○"/>
              <a:defRPr sz="2400"/>
            </a:lvl2pPr>
            <a:lvl3pPr indent="-381000" lvl="2" marL="1371600">
              <a:spcBef>
                <a:spcPts val="0"/>
              </a:spcBef>
              <a:spcAft>
                <a:spcPts val="0"/>
              </a:spcAft>
              <a:buSzPts val="2400"/>
              <a:buChar char="■"/>
              <a:defRPr sz="2400"/>
            </a:lvl3pPr>
            <a:lvl4pPr indent="-381000" lvl="3" marL="1828800">
              <a:spcBef>
                <a:spcPts val="0"/>
              </a:spcBef>
              <a:spcAft>
                <a:spcPts val="0"/>
              </a:spcAft>
              <a:buSzPts val="2400"/>
              <a:buChar char="●"/>
              <a:defRPr sz="2400"/>
            </a:lvl4pPr>
            <a:lvl5pPr indent="-381000" lvl="4" marL="2286000">
              <a:spcBef>
                <a:spcPts val="0"/>
              </a:spcBef>
              <a:spcAft>
                <a:spcPts val="0"/>
              </a:spcAft>
              <a:buSzPts val="2400"/>
              <a:buChar char="○"/>
              <a:defRPr sz="2400"/>
            </a:lvl5pPr>
            <a:lvl6pPr indent="-381000" lvl="5" marL="2743200">
              <a:spcBef>
                <a:spcPts val="0"/>
              </a:spcBef>
              <a:spcAft>
                <a:spcPts val="0"/>
              </a:spcAft>
              <a:buSzPts val="2400"/>
              <a:buChar char="■"/>
              <a:defRPr sz="2400"/>
            </a:lvl6pPr>
            <a:lvl7pPr indent="-381000" lvl="6" marL="3200400">
              <a:spcBef>
                <a:spcPts val="0"/>
              </a:spcBef>
              <a:spcAft>
                <a:spcPts val="0"/>
              </a:spcAft>
              <a:buSzPts val="2400"/>
              <a:buChar char="●"/>
              <a:defRPr sz="2400"/>
            </a:lvl7pPr>
            <a:lvl8pPr indent="-381000" lvl="7" marL="3657600">
              <a:spcBef>
                <a:spcPts val="0"/>
              </a:spcBef>
              <a:spcAft>
                <a:spcPts val="0"/>
              </a:spcAft>
              <a:buSzPts val="2400"/>
              <a:buChar char="○"/>
              <a:defRPr sz="2400"/>
            </a:lvl8pPr>
            <a:lvl9pPr indent="-381000" lvl="8" marL="4114800">
              <a:spcBef>
                <a:spcPts val="0"/>
              </a:spcBef>
              <a:spcAft>
                <a:spcPts val="0"/>
              </a:spcAft>
              <a:buSzPts val="2400"/>
              <a:buChar char="■"/>
              <a:defRPr sz="2400"/>
            </a:lvl9pPr>
          </a:lstStyle>
          <a:p/>
        </p:txBody>
      </p:sp>
      <p:sp>
        <p:nvSpPr>
          <p:cNvPr id="187" name="Google Shape;187;p36"/>
          <p:cNvSpPr txBox="1"/>
          <p:nvPr/>
        </p:nvSpPr>
        <p:spPr>
          <a:xfrm>
            <a:off x="5915400" y="4707300"/>
            <a:ext cx="3000000" cy="4434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 sz="1000">
                <a:solidFill>
                  <a:schemeClr val="lt1"/>
                </a:solidFill>
                <a:latin typeface="Public Sans"/>
                <a:ea typeface="Public Sans"/>
                <a:cs typeface="Public Sans"/>
                <a:sym typeface="Public Sans"/>
              </a:rPr>
              <a:t>Page </a:t>
            </a:r>
            <a:fld id="{00000000-1234-1234-1234-123412341234}" type="slidenum">
              <a:rPr lang="en" sz="1000">
                <a:solidFill>
                  <a:schemeClr val="lt1"/>
                </a:solidFill>
                <a:latin typeface="Public Sans"/>
                <a:ea typeface="Public Sans"/>
                <a:cs typeface="Public Sans"/>
                <a:sym typeface="Public Sans"/>
              </a:rPr>
              <a:t>‹#›</a:t>
            </a:fld>
            <a:endParaRPr sz="1000">
              <a:solidFill>
                <a:schemeClr val="lt1"/>
              </a:solidFill>
              <a:latin typeface="Public Sans"/>
              <a:ea typeface="Public Sans"/>
              <a:cs typeface="Public Sans"/>
              <a:sym typeface="Public Sans"/>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roduction" type="tx">
  <p:cSld name="TITLE_AND_BODY">
    <p:bg>
      <p:bgPr>
        <a:solidFill>
          <a:schemeClr val="dk1"/>
        </a:solidFill>
      </p:bgPr>
    </p:bg>
    <p:spTree>
      <p:nvGrpSpPr>
        <p:cNvPr id="188" name="Shape 188"/>
        <p:cNvGrpSpPr/>
        <p:nvPr/>
      </p:nvGrpSpPr>
      <p:grpSpPr>
        <a:xfrm>
          <a:off x="0" y="0"/>
          <a:ext cx="0" cy="0"/>
          <a:chOff x="0" y="0"/>
          <a:chExt cx="0" cy="0"/>
        </a:xfrm>
      </p:grpSpPr>
      <p:sp>
        <p:nvSpPr>
          <p:cNvPr id="189" name="Google Shape;189;p37"/>
          <p:cNvSpPr/>
          <p:nvPr/>
        </p:nvSpPr>
        <p:spPr>
          <a:xfrm>
            <a:off x="228450" y="482850"/>
            <a:ext cx="8686800" cy="4177800"/>
          </a:xfrm>
          <a:prstGeom prst="roundRect">
            <a:avLst>
              <a:gd fmla="val 7166"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Public Sans"/>
              <a:ea typeface="Public Sans"/>
              <a:cs typeface="Public Sans"/>
              <a:sym typeface="Public Sans"/>
            </a:endParaRPr>
          </a:p>
        </p:txBody>
      </p:sp>
      <p:sp>
        <p:nvSpPr>
          <p:cNvPr id="190" name="Google Shape;190;p37"/>
          <p:cNvSpPr txBox="1"/>
          <p:nvPr>
            <p:ph idx="1" type="body"/>
          </p:nvPr>
        </p:nvSpPr>
        <p:spPr>
          <a:xfrm>
            <a:off x="228600" y="4707375"/>
            <a:ext cx="2936700" cy="436200"/>
          </a:xfrm>
          <a:prstGeom prst="rect">
            <a:avLst/>
          </a:prstGeom>
        </p:spPr>
        <p:txBody>
          <a:bodyPr anchorCtr="0" anchor="ctr" bIns="91425" lIns="91425" spcFirstLastPara="1" rIns="91425" wrap="square" tIns="91425">
            <a:noAutofit/>
          </a:bodyPr>
          <a:lstStyle>
            <a:lvl1pPr indent="-292100" lvl="0" marL="457200">
              <a:spcBef>
                <a:spcPts val="0"/>
              </a:spcBef>
              <a:spcAft>
                <a:spcPts val="0"/>
              </a:spcAft>
              <a:buClr>
                <a:schemeClr val="lt1"/>
              </a:buClr>
              <a:buSzPts val="1000"/>
              <a:buChar char="●"/>
              <a:defRPr>
                <a:solidFill>
                  <a:schemeClr val="lt1"/>
                </a:solidFill>
              </a:defRPr>
            </a:lvl1pPr>
            <a:lvl2pPr indent="-292100" lvl="1" marL="914400">
              <a:spcBef>
                <a:spcPts val="0"/>
              </a:spcBef>
              <a:spcAft>
                <a:spcPts val="0"/>
              </a:spcAft>
              <a:buClr>
                <a:schemeClr val="lt1"/>
              </a:buClr>
              <a:buSzPts val="1000"/>
              <a:buChar char="○"/>
              <a:defRPr>
                <a:solidFill>
                  <a:schemeClr val="lt1"/>
                </a:solidFill>
              </a:defRPr>
            </a:lvl2pPr>
            <a:lvl3pPr indent="-292100" lvl="2" marL="1371600">
              <a:spcBef>
                <a:spcPts val="0"/>
              </a:spcBef>
              <a:spcAft>
                <a:spcPts val="0"/>
              </a:spcAft>
              <a:buClr>
                <a:schemeClr val="lt1"/>
              </a:buClr>
              <a:buSzPts val="1000"/>
              <a:buChar char="■"/>
              <a:defRPr>
                <a:solidFill>
                  <a:schemeClr val="lt1"/>
                </a:solidFill>
              </a:defRPr>
            </a:lvl3pPr>
            <a:lvl4pPr indent="-292100" lvl="3" marL="1828800">
              <a:spcBef>
                <a:spcPts val="0"/>
              </a:spcBef>
              <a:spcAft>
                <a:spcPts val="0"/>
              </a:spcAft>
              <a:buClr>
                <a:schemeClr val="lt1"/>
              </a:buClr>
              <a:buSzPts val="1000"/>
              <a:buChar char="●"/>
              <a:defRPr>
                <a:solidFill>
                  <a:schemeClr val="lt1"/>
                </a:solidFill>
              </a:defRPr>
            </a:lvl4pPr>
            <a:lvl5pPr indent="-292100" lvl="4" marL="2286000">
              <a:spcBef>
                <a:spcPts val="0"/>
              </a:spcBef>
              <a:spcAft>
                <a:spcPts val="0"/>
              </a:spcAft>
              <a:buClr>
                <a:schemeClr val="lt1"/>
              </a:buClr>
              <a:buSzPts val="1000"/>
              <a:buChar char="○"/>
              <a:defRPr>
                <a:solidFill>
                  <a:schemeClr val="lt1"/>
                </a:solidFill>
              </a:defRPr>
            </a:lvl5pPr>
            <a:lvl6pPr indent="-292100" lvl="5" marL="2743200">
              <a:spcBef>
                <a:spcPts val="0"/>
              </a:spcBef>
              <a:spcAft>
                <a:spcPts val="0"/>
              </a:spcAft>
              <a:buClr>
                <a:schemeClr val="lt1"/>
              </a:buClr>
              <a:buSzPts val="1000"/>
              <a:buChar char="■"/>
              <a:defRPr>
                <a:solidFill>
                  <a:schemeClr val="lt1"/>
                </a:solidFill>
              </a:defRPr>
            </a:lvl6pPr>
            <a:lvl7pPr indent="-292100" lvl="6" marL="3200400">
              <a:spcBef>
                <a:spcPts val="0"/>
              </a:spcBef>
              <a:spcAft>
                <a:spcPts val="0"/>
              </a:spcAft>
              <a:buClr>
                <a:schemeClr val="lt1"/>
              </a:buClr>
              <a:buSzPts val="1000"/>
              <a:buChar char="●"/>
              <a:defRPr>
                <a:solidFill>
                  <a:schemeClr val="lt1"/>
                </a:solidFill>
              </a:defRPr>
            </a:lvl7pPr>
            <a:lvl8pPr indent="-292100" lvl="7" marL="3657600">
              <a:spcBef>
                <a:spcPts val="0"/>
              </a:spcBef>
              <a:spcAft>
                <a:spcPts val="0"/>
              </a:spcAft>
              <a:buClr>
                <a:schemeClr val="lt1"/>
              </a:buClr>
              <a:buSzPts val="1000"/>
              <a:buChar char="○"/>
              <a:defRPr>
                <a:solidFill>
                  <a:schemeClr val="lt1"/>
                </a:solidFill>
              </a:defRPr>
            </a:lvl8pPr>
            <a:lvl9pPr indent="-292100" lvl="8" marL="4114800">
              <a:spcBef>
                <a:spcPts val="0"/>
              </a:spcBef>
              <a:spcAft>
                <a:spcPts val="0"/>
              </a:spcAft>
              <a:buClr>
                <a:schemeClr val="lt1"/>
              </a:buClr>
              <a:buSzPts val="1000"/>
              <a:buChar char="■"/>
              <a:defRPr>
                <a:solidFill>
                  <a:schemeClr val="lt1"/>
                </a:solidFill>
              </a:defRPr>
            </a:lvl9pPr>
          </a:lstStyle>
          <a:p/>
        </p:txBody>
      </p:sp>
      <p:sp>
        <p:nvSpPr>
          <p:cNvPr id="191" name="Google Shape;191;p37"/>
          <p:cNvSpPr txBox="1"/>
          <p:nvPr>
            <p:ph type="title"/>
          </p:nvPr>
        </p:nvSpPr>
        <p:spPr>
          <a:xfrm>
            <a:off x="571350" y="3710775"/>
            <a:ext cx="8344200" cy="787200"/>
          </a:xfrm>
          <a:prstGeom prst="rect">
            <a:avLst/>
          </a:prstGeom>
        </p:spPr>
        <p:txBody>
          <a:bodyPr anchorCtr="0" anchor="t" bIns="91425" lIns="91425" spcFirstLastPara="1" rIns="91425" wrap="square" tIns="91425">
            <a:noAutofit/>
          </a:bodyPr>
          <a:lstStyle>
            <a:lvl1pPr lvl="0">
              <a:spcBef>
                <a:spcPts val="0"/>
              </a:spcBef>
              <a:spcAft>
                <a:spcPts val="0"/>
              </a:spcAft>
              <a:buSzPts val="6000"/>
              <a:buNone/>
              <a:defRPr/>
            </a:lvl1pPr>
            <a:lvl2pPr lvl="1">
              <a:spcBef>
                <a:spcPts val="0"/>
              </a:spcBef>
              <a:spcAft>
                <a:spcPts val="0"/>
              </a:spcAft>
              <a:buSzPts val="6000"/>
              <a:buNone/>
              <a:defRPr sz="6000"/>
            </a:lvl2pPr>
            <a:lvl3pPr lvl="2">
              <a:spcBef>
                <a:spcPts val="0"/>
              </a:spcBef>
              <a:spcAft>
                <a:spcPts val="0"/>
              </a:spcAft>
              <a:buSzPts val="6000"/>
              <a:buNone/>
              <a:defRPr sz="6000"/>
            </a:lvl3pPr>
            <a:lvl4pPr lvl="3">
              <a:spcBef>
                <a:spcPts val="0"/>
              </a:spcBef>
              <a:spcAft>
                <a:spcPts val="0"/>
              </a:spcAft>
              <a:buSzPts val="6000"/>
              <a:buNone/>
              <a:defRPr sz="6000"/>
            </a:lvl4pPr>
            <a:lvl5pPr lvl="4">
              <a:spcBef>
                <a:spcPts val="0"/>
              </a:spcBef>
              <a:spcAft>
                <a:spcPts val="0"/>
              </a:spcAft>
              <a:buSzPts val="6000"/>
              <a:buNone/>
              <a:defRPr sz="6000"/>
            </a:lvl5pPr>
            <a:lvl6pPr lvl="5">
              <a:spcBef>
                <a:spcPts val="0"/>
              </a:spcBef>
              <a:spcAft>
                <a:spcPts val="0"/>
              </a:spcAft>
              <a:buSzPts val="6000"/>
              <a:buNone/>
              <a:defRPr sz="6000"/>
            </a:lvl6pPr>
            <a:lvl7pPr lvl="6">
              <a:spcBef>
                <a:spcPts val="0"/>
              </a:spcBef>
              <a:spcAft>
                <a:spcPts val="0"/>
              </a:spcAft>
              <a:buSzPts val="6000"/>
              <a:buNone/>
              <a:defRPr sz="6000"/>
            </a:lvl7pPr>
            <a:lvl8pPr lvl="7">
              <a:spcBef>
                <a:spcPts val="0"/>
              </a:spcBef>
              <a:spcAft>
                <a:spcPts val="0"/>
              </a:spcAft>
              <a:buSzPts val="6000"/>
              <a:buNone/>
              <a:defRPr sz="6000"/>
            </a:lvl8pPr>
            <a:lvl9pPr lvl="8">
              <a:spcBef>
                <a:spcPts val="0"/>
              </a:spcBef>
              <a:spcAft>
                <a:spcPts val="0"/>
              </a:spcAft>
              <a:buSzPts val="6000"/>
              <a:buNone/>
              <a:defRPr sz="6000"/>
            </a:lvl9pPr>
          </a:lstStyle>
          <a:p/>
        </p:txBody>
      </p:sp>
      <p:sp>
        <p:nvSpPr>
          <p:cNvPr id="192" name="Google Shape;192;p37"/>
          <p:cNvSpPr txBox="1"/>
          <p:nvPr>
            <p:ph idx="2" type="body"/>
          </p:nvPr>
        </p:nvSpPr>
        <p:spPr>
          <a:xfrm>
            <a:off x="396725" y="620025"/>
            <a:ext cx="5582100" cy="20001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sz="1800"/>
            </a:lvl1pPr>
            <a:lvl2pPr indent="-342900" lvl="1" marL="914400">
              <a:spcBef>
                <a:spcPts val="0"/>
              </a:spcBef>
              <a:spcAft>
                <a:spcPts val="0"/>
              </a:spcAft>
              <a:buSzPts val="1800"/>
              <a:buChar char="○"/>
              <a:defRPr sz="1800"/>
            </a:lvl2pPr>
            <a:lvl3pPr indent="-342900" lvl="2" marL="1371600">
              <a:spcBef>
                <a:spcPts val="0"/>
              </a:spcBef>
              <a:spcAft>
                <a:spcPts val="0"/>
              </a:spcAft>
              <a:buSzPts val="1800"/>
              <a:buChar char="■"/>
              <a:defRPr sz="1800"/>
            </a:lvl3pPr>
            <a:lvl4pPr indent="-342900" lvl="3" marL="1828800">
              <a:spcBef>
                <a:spcPts val="0"/>
              </a:spcBef>
              <a:spcAft>
                <a:spcPts val="0"/>
              </a:spcAft>
              <a:buSzPts val="1800"/>
              <a:buChar char="●"/>
              <a:defRPr sz="1800"/>
            </a:lvl4pPr>
            <a:lvl5pPr indent="-342900" lvl="4" marL="2286000">
              <a:spcBef>
                <a:spcPts val="0"/>
              </a:spcBef>
              <a:spcAft>
                <a:spcPts val="0"/>
              </a:spcAft>
              <a:buSzPts val="1800"/>
              <a:buChar char="○"/>
              <a:defRPr sz="1800"/>
            </a:lvl5pPr>
            <a:lvl6pPr indent="-342900" lvl="5" marL="2743200">
              <a:spcBef>
                <a:spcPts val="0"/>
              </a:spcBef>
              <a:spcAft>
                <a:spcPts val="0"/>
              </a:spcAft>
              <a:buSzPts val="1800"/>
              <a:buChar char="■"/>
              <a:defRPr sz="1800"/>
            </a:lvl6pPr>
            <a:lvl7pPr indent="-342900" lvl="6" marL="3200400">
              <a:spcBef>
                <a:spcPts val="0"/>
              </a:spcBef>
              <a:spcAft>
                <a:spcPts val="0"/>
              </a:spcAft>
              <a:buSzPts val="1800"/>
              <a:buChar char="●"/>
              <a:defRPr sz="1800"/>
            </a:lvl7pPr>
            <a:lvl8pPr indent="-342900" lvl="7" marL="3657600">
              <a:spcBef>
                <a:spcPts val="0"/>
              </a:spcBef>
              <a:spcAft>
                <a:spcPts val="0"/>
              </a:spcAft>
              <a:buSzPts val="1800"/>
              <a:buChar char="○"/>
              <a:defRPr sz="1800"/>
            </a:lvl8pPr>
            <a:lvl9pPr indent="-342900" lvl="8" marL="4114800">
              <a:spcBef>
                <a:spcPts val="0"/>
              </a:spcBef>
              <a:spcAft>
                <a:spcPts val="0"/>
              </a:spcAft>
              <a:buSzPts val="1800"/>
              <a:buChar char="■"/>
              <a:defRPr sz="1800"/>
            </a:lvl9pPr>
          </a:lstStyle>
          <a:p/>
        </p:txBody>
      </p:sp>
      <p:sp>
        <p:nvSpPr>
          <p:cNvPr id="193" name="Google Shape;193;p37"/>
          <p:cNvSpPr txBox="1"/>
          <p:nvPr/>
        </p:nvSpPr>
        <p:spPr>
          <a:xfrm>
            <a:off x="5915400" y="4707300"/>
            <a:ext cx="3000000" cy="4434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 sz="1000">
                <a:solidFill>
                  <a:schemeClr val="lt1"/>
                </a:solidFill>
                <a:latin typeface="Public Sans"/>
                <a:ea typeface="Public Sans"/>
                <a:cs typeface="Public Sans"/>
                <a:sym typeface="Public Sans"/>
              </a:rPr>
              <a:t>Page </a:t>
            </a:r>
            <a:fld id="{00000000-1234-1234-1234-123412341234}" type="slidenum">
              <a:rPr lang="en" sz="1000">
                <a:solidFill>
                  <a:schemeClr val="lt1"/>
                </a:solidFill>
                <a:latin typeface="Public Sans"/>
                <a:ea typeface="Public Sans"/>
                <a:cs typeface="Public Sans"/>
                <a:sym typeface="Public Sans"/>
              </a:rPr>
              <a:t>‹#›</a:t>
            </a:fld>
            <a:endParaRPr sz="1000">
              <a:solidFill>
                <a:schemeClr val="lt1"/>
              </a:solidFill>
              <a:latin typeface="Public Sans"/>
              <a:ea typeface="Public Sans"/>
              <a:cs typeface="Public Sans"/>
              <a:sym typeface="Public Sans"/>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nded Audience" type="twoColTx">
  <p:cSld name="TITLE_AND_TWO_COLUMNS">
    <p:bg>
      <p:bgPr>
        <a:solidFill>
          <a:schemeClr val="dk1"/>
        </a:solidFill>
      </p:bgPr>
    </p:bg>
    <p:spTree>
      <p:nvGrpSpPr>
        <p:cNvPr id="194" name="Shape 194"/>
        <p:cNvGrpSpPr/>
        <p:nvPr/>
      </p:nvGrpSpPr>
      <p:grpSpPr>
        <a:xfrm>
          <a:off x="0" y="0"/>
          <a:ext cx="0" cy="0"/>
          <a:chOff x="0" y="0"/>
          <a:chExt cx="0" cy="0"/>
        </a:xfrm>
      </p:grpSpPr>
      <p:sp>
        <p:nvSpPr>
          <p:cNvPr id="195" name="Google Shape;195;p38"/>
          <p:cNvSpPr/>
          <p:nvPr/>
        </p:nvSpPr>
        <p:spPr>
          <a:xfrm>
            <a:off x="228600" y="482850"/>
            <a:ext cx="8686800" cy="4177800"/>
          </a:xfrm>
          <a:prstGeom prst="roundRect">
            <a:avLst>
              <a:gd fmla="val 7166" name="adj"/>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ublic Sans"/>
              <a:ea typeface="Public Sans"/>
              <a:cs typeface="Public Sans"/>
              <a:sym typeface="Public Sans"/>
            </a:endParaRPr>
          </a:p>
        </p:txBody>
      </p:sp>
      <p:sp>
        <p:nvSpPr>
          <p:cNvPr id="196" name="Google Shape;196;p38"/>
          <p:cNvSpPr txBox="1"/>
          <p:nvPr>
            <p:ph type="title"/>
          </p:nvPr>
        </p:nvSpPr>
        <p:spPr>
          <a:xfrm>
            <a:off x="396875" y="3950225"/>
            <a:ext cx="7227900" cy="547800"/>
          </a:xfrm>
          <a:prstGeom prst="rect">
            <a:avLst/>
          </a:prstGeom>
        </p:spPr>
        <p:txBody>
          <a:bodyPr anchorCtr="0" anchor="t" bIns="91425" lIns="91425" spcFirstLastPara="1" rIns="91425" wrap="square" tIns="91425">
            <a:noAutofit/>
          </a:bodyPr>
          <a:lstStyle>
            <a:lvl1pPr lvl="0">
              <a:spcBef>
                <a:spcPts val="0"/>
              </a:spcBef>
              <a:spcAft>
                <a:spcPts val="0"/>
              </a:spcAft>
              <a:buSzPts val="3600"/>
              <a:buNone/>
              <a:defRPr sz="3600"/>
            </a:lvl1pPr>
            <a:lvl2pPr lvl="1">
              <a:spcBef>
                <a:spcPts val="0"/>
              </a:spcBef>
              <a:spcAft>
                <a:spcPts val="0"/>
              </a:spcAft>
              <a:buSzPts val="6000"/>
              <a:buNone/>
              <a:defRPr sz="6000"/>
            </a:lvl2pPr>
            <a:lvl3pPr lvl="2">
              <a:spcBef>
                <a:spcPts val="0"/>
              </a:spcBef>
              <a:spcAft>
                <a:spcPts val="0"/>
              </a:spcAft>
              <a:buSzPts val="6000"/>
              <a:buNone/>
              <a:defRPr sz="6000"/>
            </a:lvl3pPr>
            <a:lvl4pPr lvl="3">
              <a:spcBef>
                <a:spcPts val="0"/>
              </a:spcBef>
              <a:spcAft>
                <a:spcPts val="0"/>
              </a:spcAft>
              <a:buSzPts val="6000"/>
              <a:buNone/>
              <a:defRPr sz="6000"/>
            </a:lvl4pPr>
            <a:lvl5pPr lvl="4">
              <a:spcBef>
                <a:spcPts val="0"/>
              </a:spcBef>
              <a:spcAft>
                <a:spcPts val="0"/>
              </a:spcAft>
              <a:buSzPts val="6000"/>
              <a:buNone/>
              <a:defRPr sz="6000"/>
            </a:lvl5pPr>
            <a:lvl6pPr lvl="5">
              <a:spcBef>
                <a:spcPts val="0"/>
              </a:spcBef>
              <a:spcAft>
                <a:spcPts val="0"/>
              </a:spcAft>
              <a:buSzPts val="6000"/>
              <a:buNone/>
              <a:defRPr sz="6000"/>
            </a:lvl6pPr>
            <a:lvl7pPr lvl="6">
              <a:spcBef>
                <a:spcPts val="0"/>
              </a:spcBef>
              <a:spcAft>
                <a:spcPts val="0"/>
              </a:spcAft>
              <a:buSzPts val="6000"/>
              <a:buNone/>
              <a:defRPr sz="6000"/>
            </a:lvl7pPr>
            <a:lvl8pPr lvl="7">
              <a:spcBef>
                <a:spcPts val="0"/>
              </a:spcBef>
              <a:spcAft>
                <a:spcPts val="0"/>
              </a:spcAft>
              <a:buSzPts val="6000"/>
              <a:buNone/>
              <a:defRPr sz="6000"/>
            </a:lvl8pPr>
            <a:lvl9pPr lvl="8">
              <a:spcBef>
                <a:spcPts val="0"/>
              </a:spcBef>
              <a:spcAft>
                <a:spcPts val="0"/>
              </a:spcAft>
              <a:buSzPts val="6000"/>
              <a:buNone/>
              <a:defRPr sz="6000"/>
            </a:lvl9pPr>
          </a:lstStyle>
          <a:p/>
        </p:txBody>
      </p:sp>
      <p:sp>
        <p:nvSpPr>
          <p:cNvPr id="197" name="Google Shape;197;p38"/>
          <p:cNvSpPr txBox="1"/>
          <p:nvPr>
            <p:ph idx="1" type="body"/>
          </p:nvPr>
        </p:nvSpPr>
        <p:spPr>
          <a:xfrm>
            <a:off x="228600" y="4707300"/>
            <a:ext cx="2936700" cy="436200"/>
          </a:xfrm>
          <a:prstGeom prst="rect">
            <a:avLst/>
          </a:prstGeom>
        </p:spPr>
        <p:txBody>
          <a:bodyPr anchorCtr="0" anchor="ctr" bIns="91425" lIns="91425" spcFirstLastPara="1" rIns="91425" wrap="square" tIns="91425">
            <a:noAutofit/>
          </a:bodyPr>
          <a:lstStyle>
            <a:lvl1pPr indent="-292100" lvl="0" marL="457200">
              <a:spcBef>
                <a:spcPts val="0"/>
              </a:spcBef>
              <a:spcAft>
                <a:spcPts val="0"/>
              </a:spcAft>
              <a:buClr>
                <a:schemeClr val="lt1"/>
              </a:buClr>
              <a:buSzPts val="1000"/>
              <a:buChar char="●"/>
              <a:defRPr>
                <a:solidFill>
                  <a:schemeClr val="lt1"/>
                </a:solidFill>
              </a:defRPr>
            </a:lvl1pPr>
            <a:lvl2pPr indent="-292100" lvl="1" marL="914400">
              <a:spcBef>
                <a:spcPts val="0"/>
              </a:spcBef>
              <a:spcAft>
                <a:spcPts val="0"/>
              </a:spcAft>
              <a:buClr>
                <a:schemeClr val="lt1"/>
              </a:buClr>
              <a:buSzPts val="1000"/>
              <a:buChar char="○"/>
              <a:defRPr>
                <a:solidFill>
                  <a:schemeClr val="lt1"/>
                </a:solidFill>
              </a:defRPr>
            </a:lvl2pPr>
            <a:lvl3pPr indent="-292100" lvl="2" marL="1371600">
              <a:spcBef>
                <a:spcPts val="0"/>
              </a:spcBef>
              <a:spcAft>
                <a:spcPts val="0"/>
              </a:spcAft>
              <a:buClr>
                <a:schemeClr val="lt1"/>
              </a:buClr>
              <a:buSzPts val="1000"/>
              <a:buChar char="■"/>
              <a:defRPr>
                <a:solidFill>
                  <a:schemeClr val="lt1"/>
                </a:solidFill>
              </a:defRPr>
            </a:lvl3pPr>
            <a:lvl4pPr indent="-292100" lvl="3" marL="1828800">
              <a:spcBef>
                <a:spcPts val="0"/>
              </a:spcBef>
              <a:spcAft>
                <a:spcPts val="0"/>
              </a:spcAft>
              <a:buClr>
                <a:schemeClr val="lt1"/>
              </a:buClr>
              <a:buSzPts val="1000"/>
              <a:buChar char="●"/>
              <a:defRPr>
                <a:solidFill>
                  <a:schemeClr val="lt1"/>
                </a:solidFill>
              </a:defRPr>
            </a:lvl4pPr>
            <a:lvl5pPr indent="-292100" lvl="4" marL="2286000">
              <a:spcBef>
                <a:spcPts val="0"/>
              </a:spcBef>
              <a:spcAft>
                <a:spcPts val="0"/>
              </a:spcAft>
              <a:buClr>
                <a:schemeClr val="lt1"/>
              </a:buClr>
              <a:buSzPts val="1000"/>
              <a:buChar char="○"/>
              <a:defRPr>
                <a:solidFill>
                  <a:schemeClr val="lt1"/>
                </a:solidFill>
              </a:defRPr>
            </a:lvl5pPr>
            <a:lvl6pPr indent="-292100" lvl="5" marL="2743200">
              <a:spcBef>
                <a:spcPts val="0"/>
              </a:spcBef>
              <a:spcAft>
                <a:spcPts val="0"/>
              </a:spcAft>
              <a:buClr>
                <a:schemeClr val="lt1"/>
              </a:buClr>
              <a:buSzPts val="1000"/>
              <a:buChar char="■"/>
              <a:defRPr>
                <a:solidFill>
                  <a:schemeClr val="lt1"/>
                </a:solidFill>
              </a:defRPr>
            </a:lvl6pPr>
            <a:lvl7pPr indent="-292100" lvl="6" marL="3200400">
              <a:spcBef>
                <a:spcPts val="0"/>
              </a:spcBef>
              <a:spcAft>
                <a:spcPts val="0"/>
              </a:spcAft>
              <a:buClr>
                <a:schemeClr val="lt1"/>
              </a:buClr>
              <a:buSzPts val="1000"/>
              <a:buChar char="●"/>
              <a:defRPr>
                <a:solidFill>
                  <a:schemeClr val="lt1"/>
                </a:solidFill>
              </a:defRPr>
            </a:lvl7pPr>
            <a:lvl8pPr indent="-292100" lvl="7" marL="3657600">
              <a:spcBef>
                <a:spcPts val="0"/>
              </a:spcBef>
              <a:spcAft>
                <a:spcPts val="0"/>
              </a:spcAft>
              <a:buClr>
                <a:schemeClr val="lt1"/>
              </a:buClr>
              <a:buSzPts val="1000"/>
              <a:buChar char="○"/>
              <a:defRPr>
                <a:solidFill>
                  <a:schemeClr val="lt1"/>
                </a:solidFill>
              </a:defRPr>
            </a:lvl8pPr>
            <a:lvl9pPr indent="-292100" lvl="8" marL="4114800">
              <a:spcBef>
                <a:spcPts val="0"/>
              </a:spcBef>
              <a:spcAft>
                <a:spcPts val="0"/>
              </a:spcAft>
              <a:buClr>
                <a:schemeClr val="lt1"/>
              </a:buClr>
              <a:buSzPts val="1000"/>
              <a:buChar char="■"/>
              <a:defRPr>
                <a:solidFill>
                  <a:schemeClr val="lt1"/>
                </a:solidFill>
              </a:defRPr>
            </a:lvl9pPr>
          </a:lstStyle>
          <a:p/>
        </p:txBody>
      </p:sp>
      <p:sp>
        <p:nvSpPr>
          <p:cNvPr id="198" name="Google Shape;198;p38"/>
          <p:cNvSpPr/>
          <p:nvPr>
            <p:ph idx="2" type="pic"/>
          </p:nvPr>
        </p:nvSpPr>
        <p:spPr>
          <a:xfrm>
            <a:off x="396875" y="644975"/>
            <a:ext cx="2685600" cy="2131800"/>
          </a:xfrm>
          <a:prstGeom prst="roundRect">
            <a:avLst>
              <a:gd fmla="val 16667" name="adj"/>
            </a:avLst>
          </a:prstGeom>
          <a:noFill/>
          <a:ln>
            <a:noFill/>
          </a:ln>
        </p:spPr>
      </p:sp>
      <p:sp>
        <p:nvSpPr>
          <p:cNvPr id="199" name="Google Shape;199;p38"/>
          <p:cNvSpPr/>
          <p:nvPr>
            <p:ph idx="3" type="pic"/>
          </p:nvPr>
        </p:nvSpPr>
        <p:spPr>
          <a:xfrm>
            <a:off x="3243990" y="644975"/>
            <a:ext cx="2685600" cy="2131800"/>
          </a:xfrm>
          <a:prstGeom prst="roundRect">
            <a:avLst>
              <a:gd fmla="val 16667" name="adj"/>
            </a:avLst>
          </a:prstGeom>
          <a:noFill/>
          <a:ln>
            <a:noFill/>
          </a:ln>
        </p:spPr>
      </p:sp>
      <p:sp>
        <p:nvSpPr>
          <p:cNvPr id="200" name="Google Shape;200;p38"/>
          <p:cNvSpPr/>
          <p:nvPr>
            <p:ph idx="4" type="pic"/>
          </p:nvPr>
        </p:nvSpPr>
        <p:spPr>
          <a:xfrm>
            <a:off x="6091104" y="644975"/>
            <a:ext cx="2685600" cy="2131800"/>
          </a:xfrm>
          <a:prstGeom prst="roundRect">
            <a:avLst>
              <a:gd fmla="val 16667" name="adj"/>
            </a:avLst>
          </a:prstGeom>
          <a:noFill/>
          <a:ln>
            <a:noFill/>
          </a:ln>
        </p:spPr>
      </p:sp>
      <p:sp>
        <p:nvSpPr>
          <p:cNvPr id="201" name="Google Shape;201;p38"/>
          <p:cNvSpPr txBox="1"/>
          <p:nvPr>
            <p:ph idx="5" type="title"/>
          </p:nvPr>
        </p:nvSpPr>
        <p:spPr>
          <a:xfrm>
            <a:off x="770225" y="2837950"/>
            <a:ext cx="1938900" cy="283500"/>
          </a:xfrm>
          <a:prstGeom prst="rect">
            <a:avLst/>
          </a:prstGeom>
        </p:spPr>
        <p:txBody>
          <a:bodyPr anchorCtr="0" anchor="t" bIns="91425" lIns="91425" spcFirstLastPara="1" rIns="91425" wrap="square" tIns="91425">
            <a:noAutofit/>
          </a:bodyPr>
          <a:lstStyle>
            <a:lvl1pPr lvl="0" algn="ctr">
              <a:spcBef>
                <a:spcPts val="0"/>
              </a:spcBef>
              <a:spcAft>
                <a:spcPts val="0"/>
              </a:spcAft>
              <a:buSzPts val="1200"/>
              <a:buNone/>
              <a:defRPr b="1" sz="1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2" name="Google Shape;202;p38"/>
          <p:cNvSpPr txBox="1"/>
          <p:nvPr>
            <p:ph idx="6" type="title"/>
          </p:nvPr>
        </p:nvSpPr>
        <p:spPr>
          <a:xfrm>
            <a:off x="3602700" y="2837950"/>
            <a:ext cx="1938900" cy="283500"/>
          </a:xfrm>
          <a:prstGeom prst="rect">
            <a:avLst/>
          </a:prstGeom>
        </p:spPr>
        <p:txBody>
          <a:bodyPr anchorCtr="0" anchor="t" bIns="91425" lIns="91425" spcFirstLastPara="1" rIns="91425" wrap="square" tIns="91425">
            <a:noAutofit/>
          </a:bodyPr>
          <a:lstStyle>
            <a:lvl1pPr lvl="0" algn="ctr">
              <a:spcBef>
                <a:spcPts val="0"/>
              </a:spcBef>
              <a:spcAft>
                <a:spcPts val="0"/>
              </a:spcAft>
              <a:buSzPts val="1200"/>
              <a:buNone/>
              <a:defRPr b="1" sz="1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3" name="Google Shape;203;p38"/>
          <p:cNvSpPr txBox="1"/>
          <p:nvPr>
            <p:ph idx="7" type="title"/>
          </p:nvPr>
        </p:nvSpPr>
        <p:spPr>
          <a:xfrm>
            <a:off x="6464454" y="2837950"/>
            <a:ext cx="1938900" cy="283500"/>
          </a:xfrm>
          <a:prstGeom prst="rect">
            <a:avLst/>
          </a:prstGeom>
        </p:spPr>
        <p:txBody>
          <a:bodyPr anchorCtr="0" anchor="t" bIns="91425" lIns="91425" spcFirstLastPara="1" rIns="91425" wrap="square" tIns="91425">
            <a:noAutofit/>
          </a:bodyPr>
          <a:lstStyle>
            <a:lvl1pPr lvl="0" algn="ctr">
              <a:spcBef>
                <a:spcPts val="0"/>
              </a:spcBef>
              <a:spcAft>
                <a:spcPts val="0"/>
              </a:spcAft>
              <a:buSzPts val="1200"/>
              <a:buNone/>
              <a:defRPr b="1" sz="1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4" name="Google Shape;204;p38"/>
          <p:cNvSpPr txBox="1"/>
          <p:nvPr/>
        </p:nvSpPr>
        <p:spPr>
          <a:xfrm>
            <a:off x="5915400" y="4707300"/>
            <a:ext cx="3000000" cy="4434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 sz="1000">
                <a:solidFill>
                  <a:schemeClr val="lt1"/>
                </a:solidFill>
                <a:latin typeface="Public Sans"/>
                <a:ea typeface="Public Sans"/>
                <a:cs typeface="Public Sans"/>
                <a:sym typeface="Public Sans"/>
              </a:rPr>
              <a:t>Page </a:t>
            </a:r>
            <a:fld id="{00000000-1234-1234-1234-123412341234}" type="slidenum">
              <a:rPr lang="en" sz="1000">
                <a:solidFill>
                  <a:schemeClr val="lt1"/>
                </a:solidFill>
                <a:latin typeface="Public Sans"/>
                <a:ea typeface="Public Sans"/>
                <a:cs typeface="Public Sans"/>
                <a:sym typeface="Public Sans"/>
              </a:rPr>
              <a:t>‹#›</a:t>
            </a:fld>
            <a:endParaRPr sz="1000">
              <a:solidFill>
                <a:schemeClr val="lt1"/>
              </a:solidFill>
              <a:latin typeface="Public Sans"/>
              <a:ea typeface="Public Sans"/>
              <a:cs typeface="Public Sans"/>
              <a:sym typeface="Public Sans"/>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Divider color 1" type="titleOnly">
  <p:cSld name="TITLE_ONLY">
    <p:bg>
      <p:bgPr>
        <a:solidFill>
          <a:schemeClr val="dk1"/>
        </a:solidFill>
      </p:bgPr>
    </p:bg>
    <p:spTree>
      <p:nvGrpSpPr>
        <p:cNvPr id="205" name="Shape 205"/>
        <p:cNvGrpSpPr/>
        <p:nvPr/>
      </p:nvGrpSpPr>
      <p:grpSpPr>
        <a:xfrm>
          <a:off x="0" y="0"/>
          <a:ext cx="0" cy="0"/>
          <a:chOff x="0" y="0"/>
          <a:chExt cx="0" cy="0"/>
        </a:xfrm>
      </p:grpSpPr>
      <p:sp>
        <p:nvSpPr>
          <p:cNvPr id="206" name="Google Shape;206;p39"/>
          <p:cNvSpPr/>
          <p:nvPr/>
        </p:nvSpPr>
        <p:spPr>
          <a:xfrm>
            <a:off x="228600" y="223500"/>
            <a:ext cx="8687100" cy="4483800"/>
          </a:xfrm>
          <a:prstGeom prst="roundRect">
            <a:avLst>
              <a:gd fmla="val 7166" name="adj"/>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ublic Sans"/>
              <a:ea typeface="Public Sans"/>
              <a:cs typeface="Public Sans"/>
              <a:sym typeface="Public Sans"/>
            </a:endParaRPr>
          </a:p>
        </p:txBody>
      </p:sp>
      <p:sp>
        <p:nvSpPr>
          <p:cNvPr id="207" name="Google Shape;207;p39"/>
          <p:cNvSpPr/>
          <p:nvPr/>
        </p:nvSpPr>
        <p:spPr>
          <a:xfrm>
            <a:off x="228600" y="223500"/>
            <a:ext cx="7800300" cy="4483800"/>
          </a:xfrm>
          <a:prstGeom prst="roundRect">
            <a:avLst>
              <a:gd fmla="val 7166"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ublic Sans"/>
              <a:ea typeface="Public Sans"/>
              <a:cs typeface="Public Sans"/>
              <a:sym typeface="Public Sans"/>
            </a:endParaRPr>
          </a:p>
        </p:txBody>
      </p:sp>
      <p:sp>
        <p:nvSpPr>
          <p:cNvPr id="208" name="Google Shape;208;p39"/>
          <p:cNvSpPr/>
          <p:nvPr/>
        </p:nvSpPr>
        <p:spPr>
          <a:xfrm>
            <a:off x="228600" y="223500"/>
            <a:ext cx="6842700" cy="4483800"/>
          </a:xfrm>
          <a:prstGeom prst="roundRect">
            <a:avLst>
              <a:gd fmla="val 7166"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ublic Sans"/>
              <a:ea typeface="Public Sans"/>
              <a:cs typeface="Public Sans"/>
              <a:sym typeface="Public Sans"/>
            </a:endParaRPr>
          </a:p>
        </p:txBody>
      </p:sp>
      <p:sp>
        <p:nvSpPr>
          <p:cNvPr id="209" name="Google Shape;209;p39"/>
          <p:cNvSpPr txBox="1"/>
          <p:nvPr>
            <p:ph type="title"/>
          </p:nvPr>
        </p:nvSpPr>
        <p:spPr>
          <a:xfrm>
            <a:off x="374200" y="1920875"/>
            <a:ext cx="6230700" cy="2451000"/>
          </a:xfrm>
          <a:prstGeom prst="rect">
            <a:avLst/>
          </a:prstGeom>
        </p:spPr>
        <p:txBody>
          <a:bodyPr anchorCtr="0" anchor="b" bIns="91425" lIns="91425" spcFirstLastPara="1" rIns="91425" wrap="square" tIns="91425">
            <a:noAutofit/>
          </a:bodyPr>
          <a:lstStyle>
            <a:lvl1pPr lvl="0">
              <a:lnSpc>
                <a:spcPct val="80000"/>
              </a:lnSpc>
              <a:spcBef>
                <a:spcPts val="0"/>
              </a:spcBef>
              <a:spcAft>
                <a:spcPts val="0"/>
              </a:spcAft>
              <a:buSzPts val="6000"/>
              <a:buNone/>
              <a:defRPr/>
            </a:lvl1pPr>
            <a:lvl2pPr lvl="1">
              <a:lnSpc>
                <a:spcPct val="80000"/>
              </a:lnSpc>
              <a:spcBef>
                <a:spcPts val="0"/>
              </a:spcBef>
              <a:spcAft>
                <a:spcPts val="0"/>
              </a:spcAft>
              <a:buSzPts val="1400"/>
              <a:buNone/>
              <a:defRPr/>
            </a:lvl2pPr>
            <a:lvl3pPr lvl="2">
              <a:lnSpc>
                <a:spcPct val="80000"/>
              </a:lnSpc>
              <a:spcBef>
                <a:spcPts val="0"/>
              </a:spcBef>
              <a:spcAft>
                <a:spcPts val="0"/>
              </a:spcAft>
              <a:buSzPts val="1400"/>
              <a:buNone/>
              <a:defRPr/>
            </a:lvl3pPr>
            <a:lvl4pPr lvl="3">
              <a:lnSpc>
                <a:spcPct val="80000"/>
              </a:lnSpc>
              <a:spcBef>
                <a:spcPts val="0"/>
              </a:spcBef>
              <a:spcAft>
                <a:spcPts val="0"/>
              </a:spcAft>
              <a:buSzPts val="1400"/>
              <a:buNone/>
              <a:defRPr/>
            </a:lvl4pPr>
            <a:lvl5pPr lvl="4">
              <a:lnSpc>
                <a:spcPct val="80000"/>
              </a:lnSpc>
              <a:spcBef>
                <a:spcPts val="0"/>
              </a:spcBef>
              <a:spcAft>
                <a:spcPts val="0"/>
              </a:spcAft>
              <a:buSzPts val="1400"/>
              <a:buNone/>
              <a:defRPr/>
            </a:lvl5pPr>
            <a:lvl6pPr lvl="5">
              <a:lnSpc>
                <a:spcPct val="80000"/>
              </a:lnSpc>
              <a:spcBef>
                <a:spcPts val="0"/>
              </a:spcBef>
              <a:spcAft>
                <a:spcPts val="0"/>
              </a:spcAft>
              <a:buSzPts val="1400"/>
              <a:buNone/>
              <a:defRPr/>
            </a:lvl6pPr>
            <a:lvl7pPr lvl="6">
              <a:lnSpc>
                <a:spcPct val="80000"/>
              </a:lnSpc>
              <a:spcBef>
                <a:spcPts val="0"/>
              </a:spcBef>
              <a:spcAft>
                <a:spcPts val="0"/>
              </a:spcAft>
              <a:buSzPts val="1400"/>
              <a:buNone/>
              <a:defRPr/>
            </a:lvl7pPr>
            <a:lvl8pPr lvl="7">
              <a:lnSpc>
                <a:spcPct val="80000"/>
              </a:lnSpc>
              <a:spcBef>
                <a:spcPts val="0"/>
              </a:spcBef>
              <a:spcAft>
                <a:spcPts val="0"/>
              </a:spcAft>
              <a:buSzPts val="1400"/>
              <a:buNone/>
              <a:defRPr/>
            </a:lvl8pPr>
            <a:lvl9pPr lvl="8">
              <a:lnSpc>
                <a:spcPct val="80000"/>
              </a:lnSpc>
              <a:spcBef>
                <a:spcPts val="0"/>
              </a:spcBef>
              <a:spcAft>
                <a:spcPts val="0"/>
              </a:spcAft>
              <a:buSzPts val="1400"/>
              <a:buNone/>
              <a:defRPr/>
            </a:lvl9pPr>
          </a:lstStyle>
          <a:p/>
        </p:txBody>
      </p:sp>
      <p:sp>
        <p:nvSpPr>
          <p:cNvPr id="210" name="Google Shape;210;p39"/>
          <p:cNvSpPr txBox="1"/>
          <p:nvPr>
            <p:ph idx="1" type="body"/>
          </p:nvPr>
        </p:nvSpPr>
        <p:spPr>
          <a:xfrm>
            <a:off x="374200" y="4213750"/>
            <a:ext cx="4167900" cy="3936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Font typeface="Public Sans Medium"/>
              <a:buChar char="●"/>
              <a:defRPr sz="1400">
                <a:latin typeface="Public Sans Medium"/>
                <a:ea typeface="Public Sans Medium"/>
                <a:cs typeface="Public Sans Medium"/>
                <a:sym typeface="Public Sans Medium"/>
              </a:defRPr>
            </a:lvl1pPr>
            <a:lvl2pPr indent="-317500" lvl="1" marL="914400">
              <a:spcBef>
                <a:spcPts val="0"/>
              </a:spcBef>
              <a:spcAft>
                <a:spcPts val="0"/>
              </a:spcAft>
              <a:buSzPts val="1400"/>
              <a:buFont typeface="Public Sans Medium"/>
              <a:buChar char="○"/>
              <a:defRPr sz="1400">
                <a:latin typeface="Public Sans Medium"/>
                <a:ea typeface="Public Sans Medium"/>
                <a:cs typeface="Public Sans Medium"/>
                <a:sym typeface="Public Sans Medium"/>
              </a:defRPr>
            </a:lvl2pPr>
            <a:lvl3pPr indent="-317500" lvl="2" marL="1371600">
              <a:spcBef>
                <a:spcPts val="0"/>
              </a:spcBef>
              <a:spcAft>
                <a:spcPts val="0"/>
              </a:spcAft>
              <a:buSzPts val="1400"/>
              <a:buFont typeface="Public Sans Medium"/>
              <a:buChar char="■"/>
              <a:defRPr sz="1400">
                <a:latin typeface="Public Sans Medium"/>
                <a:ea typeface="Public Sans Medium"/>
                <a:cs typeface="Public Sans Medium"/>
                <a:sym typeface="Public Sans Medium"/>
              </a:defRPr>
            </a:lvl3pPr>
            <a:lvl4pPr indent="-317500" lvl="3" marL="1828800">
              <a:spcBef>
                <a:spcPts val="0"/>
              </a:spcBef>
              <a:spcAft>
                <a:spcPts val="0"/>
              </a:spcAft>
              <a:buSzPts val="1400"/>
              <a:buFont typeface="Public Sans Medium"/>
              <a:buChar char="●"/>
              <a:defRPr sz="1400">
                <a:latin typeface="Public Sans Medium"/>
                <a:ea typeface="Public Sans Medium"/>
                <a:cs typeface="Public Sans Medium"/>
                <a:sym typeface="Public Sans Medium"/>
              </a:defRPr>
            </a:lvl4pPr>
            <a:lvl5pPr indent="-317500" lvl="4" marL="2286000">
              <a:spcBef>
                <a:spcPts val="0"/>
              </a:spcBef>
              <a:spcAft>
                <a:spcPts val="0"/>
              </a:spcAft>
              <a:buSzPts val="1400"/>
              <a:buFont typeface="Public Sans Medium"/>
              <a:buChar char="○"/>
              <a:defRPr sz="1400">
                <a:latin typeface="Public Sans Medium"/>
                <a:ea typeface="Public Sans Medium"/>
                <a:cs typeface="Public Sans Medium"/>
                <a:sym typeface="Public Sans Medium"/>
              </a:defRPr>
            </a:lvl5pPr>
            <a:lvl6pPr indent="-317500" lvl="5" marL="2743200">
              <a:spcBef>
                <a:spcPts val="0"/>
              </a:spcBef>
              <a:spcAft>
                <a:spcPts val="0"/>
              </a:spcAft>
              <a:buSzPts val="1400"/>
              <a:buFont typeface="Public Sans Medium"/>
              <a:buChar char="■"/>
              <a:defRPr sz="1400">
                <a:latin typeface="Public Sans Medium"/>
                <a:ea typeface="Public Sans Medium"/>
                <a:cs typeface="Public Sans Medium"/>
                <a:sym typeface="Public Sans Medium"/>
              </a:defRPr>
            </a:lvl6pPr>
            <a:lvl7pPr indent="-317500" lvl="6" marL="3200400">
              <a:spcBef>
                <a:spcPts val="0"/>
              </a:spcBef>
              <a:spcAft>
                <a:spcPts val="0"/>
              </a:spcAft>
              <a:buSzPts val="1400"/>
              <a:buFont typeface="Public Sans Medium"/>
              <a:buChar char="●"/>
              <a:defRPr sz="1400">
                <a:latin typeface="Public Sans Medium"/>
                <a:ea typeface="Public Sans Medium"/>
                <a:cs typeface="Public Sans Medium"/>
                <a:sym typeface="Public Sans Medium"/>
              </a:defRPr>
            </a:lvl7pPr>
            <a:lvl8pPr indent="-317500" lvl="7" marL="3657600">
              <a:spcBef>
                <a:spcPts val="0"/>
              </a:spcBef>
              <a:spcAft>
                <a:spcPts val="0"/>
              </a:spcAft>
              <a:buSzPts val="1400"/>
              <a:buFont typeface="Public Sans Medium"/>
              <a:buChar char="○"/>
              <a:defRPr sz="1400">
                <a:latin typeface="Public Sans Medium"/>
                <a:ea typeface="Public Sans Medium"/>
                <a:cs typeface="Public Sans Medium"/>
                <a:sym typeface="Public Sans Medium"/>
              </a:defRPr>
            </a:lvl8pPr>
            <a:lvl9pPr indent="-317500" lvl="8" marL="4114800">
              <a:spcBef>
                <a:spcPts val="0"/>
              </a:spcBef>
              <a:spcAft>
                <a:spcPts val="0"/>
              </a:spcAft>
              <a:buSzPts val="1400"/>
              <a:buFont typeface="Public Sans Medium"/>
              <a:buChar char="■"/>
              <a:defRPr sz="1400">
                <a:latin typeface="Public Sans Medium"/>
                <a:ea typeface="Public Sans Medium"/>
                <a:cs typeface="Public Sans Medium"/>
                <a:sym typeface="Public Sans Medium"/>
              </a:defRPr>
            </a:lvl9pPr>
          </a:lstStyle>
          <a:p/>
        </p:txBody>
      </p:sp>
      <p:sp>
        <p:nvSpPr>
          <p:cNvPr id="211" name="Google Shape;211;p39"/>
          <p:cNvSpPr txBox="1"/>
          <p:nvPr>
            <p:ph idx="2" type="body"/>
          </p:nvPr>
        </p:nvSpPr>
        <p:spPr>
          <a:xfrm>
            <a:off x="228600" y="4707375"/>
            <a:ext cx="2936700" cy="436200"/>
          </a:xfrm>
          <a:prstGeom prst="rect">
            <a:avLst/>
          </a:prstGeom>
        </p:spPr>
        <p:txBody>
          <a:bodyPr anchorCtr="0" anchor="ctr" bIns="91425" lIns="91425" spcFirstLastPara="1" rIns="91425" wrap="square" tIns="91425">
            <a:noAutofit/>
          </a:bodyPr>
          <a:lstStyle>
            <a:lvl1pPr indent="-292100" lvl="0" marL="457200">
              <a:spcBef>
                <a:spcPts val="0"/>
              </a:spcBef>
              <a:spcAft>
                <a:spcPts val="0"/>
              </a:spcAft>
              <a:buClr>
                <a:schemeClr val="lt1"/>
              </a:buClr>
              <a:buSzPts val="1000"/>
              <a:buChar char="●"/>
              <a:defRPr>
                <a:solidFill>
                  <a:schemeClr val="lt1"/>
                </a:solidFill>
              </a:defRPr>
            </a:lvl1pPr>
            <a:lvl2pPr indent="-292100" lvl="1" marL="914400">
              <a:spcBef>
                <a:spcPts val="0"/>
              </a:spcBef>
              <a:spcAft>
                <a:spcPts val="0"/>
              </a:spcAft>
              <a:buClr>
                <a:schemeClr val="lt1"/>
              </a:buClr>
              <a:buSzPts val="1000"/>
              <a:buChar char="○"/>
              <a:defRPr>
                <a:solidFill>
                  <a:schemeClr val="lt1"/>
                </a:solidFill>
              </a:defRPr>
            </a:lvl2pPr>
            <a:lvl3pPr indent="-292100" lvl="2" marL="1371600">
              <a:spcBef>
                <a:spcPts val="0"/>
              </a:spcBef>
              <a:spcAft>
                <a:spcPts val="0"/>
              </a:spcAft>
              <a:buClr>
                <a:schemeClr val="lt1"/>
              </a:buClr>
              <a:buSzPts val="1000"/>
              <a:buChar char="■"/>
              <a:defRPr>
                <a:solidFill>
                  <a:schemeClr val="lt1"/>
                </a:solidFill>
              </a:defRPr>
            </a:lvl3pPr>
            <a:lvl4pPr indent="-292100" lvl="3" marL="1828800">
              <a:spcBef>
                <a:spcPts val="0"/>
              </a:spcBef>
              <a:spcAft>
                <a:spcPts val="0"/>
              </a:spcAft>
              <a:buClr>
                <a:schemeClr val="lt1"/>
              </a:buClr>
              <a:buSzPts val="1000"/>
              <a:buChar char="●"/>
              <a:defRPr>
                <a:solidFill>
                  <a:schemeClr val="lt1"/>
                </a:solidFill>
              </a:defRPr>
            </a:lvl4pPr>
            <a:lvl5pPr indent="-292100" lvl="4" marL="2286000">
              <a:spcBef>
                <a:spcPts val="0"/>
              </a:spcBef>
              <a:spcAft>
                <a:spcPts val="0"/>
              </a:spcAft>
              <a:buClr>
                <a:schemeClr val="lt1"/>
              </a:buClr>
              <a:buSzPts val="1000"/>
              <a:buChar char="○"/>
              <a:defRPr>
                <a:solidFill>
                  <a:schemeClr val="lt1"/>
                </a:solidFill>
              </a:defRPr>
            </a:lvl5pPr>
            <a:lvl6pPr indent="-292100" lvl="5" marL="2743200">
              <a:spcBef>
                <a:spcPts val="0"/>
              </a:spcBef>
              <a:spcAft>
                <a:spcPts val="0"/>
              </a:spcAft>
              <a:buClr>
                <a:schemeClr val="lt1"/>
              </a:buClr>
              <a:buSzPts val="1000"/>
              <a:buChar char="■"/>
              <a:defRPr>
                <a:solidFill>
                  <a:schemeClr val="lt1"/>
                </a:solidFill>
              </a:defRPr>
            </a:lvl6pPr>
            <a:lvl7pPr indent="-292100" lvl="6" marL="3200400">
              <a:spcBef>
                <a:spcPts val="0"/>
              </a:spcBef>
              <a:spcAft>
                <a:spcPts val="0"/>
              </a:spcAft>
              <a:buClr>
                <a:schemeClr val="lt1"/>
              </a:buClr>
              <a:buSzPts val="1000"/>
              <a:buChar char="●"/>
              <a:defRPr>
                <a:solidFill>
                  <a:schemeClr val="lt1"/>
                </a:solidFill>
              </a:defRPr>
            </a:lvl7pPr>
            <a:lvl8pPr indent="-292100" lvl="7" marL="3657600">
              <a:spcBef>
                <a:spcPts val="0"/>
              </a:spcBef>
              <a:spcAft>
                <a:spcPts val="0"/>
              </a:spcAft>
              <a:buClr>
                <a:schemeClr val="lt1"/>
              </a:buClr>
              <a:buSzPts val="1000"/>
              <a:buChar char="○"/>
              <a:defRPr>
                <a:solidFill>
                  <a:schemeClr val="lt1"/>
                </a:solidFill>
              </a:defRPr>
            </a:lvl8pPr>
            <a:lvl9pPr indent="-292100" lvl="8" marL="4114800">
              <a:spcBef>
                <a:spcPts val="0"/>
              </a:spcBef>
              <a:spcAft>
                <a:spcPts val="0"/>
              </a:spcAft>
              <a:buClr>
                <a:schemeClr val="lt1"/>
              </a:buClr>
              <a:buSzPts val="1000"/>
              <a:buChar char="■"/>
              <a:defRPr>
                <a:solidFill>
                  <a:schemeClr val="lt1"/>
                </a:solidFill>
              </a:defRPr>
            </a:lvl9pPr>
          </a:lstStyle>
          <a:p/>
        </p:txBody>
      </p:sp>
      <p:sp>
        <p:nvSpPr>
          <p:cNvPr id="212" name="Google Shape;212;p39"/>
          <p:cNvSpPr txBox="1"/>
          <p:nvPr/>
        </p:nvSpPr>
        <p:spPr>
          <a:xfrm>
            <a:off x="5915400" y="4707300"/>
            <a:ext cx="3000000" cy="4434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 sz="1000">
                <a:solidFill>
                  <a:schemeClr val="lt1"/>
                </a:solidFill>
                <a:latin typeface="Public Sans"/>
                <a:ea typeface="Public Sans"/>
                <a:cs typeface="Public Sans"/>
                <a:sym typeface="Public Sans"/>
              </a:rPr>
              <a:t>Page </a:t>
            </a:r>
            <a:fld id="{00000000-1234-1234-1234-123412341234}" type="slidenum">
              <a:rPr lang="en" sz="1000">
                <a:solidFill>
                  <a:schemeClr val="lt1"/>
                </a:solidFill>
                <a:latin typeface="Public Sans"/>
                <a:ea typeface="Public Sans"/>
                <a:cs typeface="Public Sans"/>
                <a:sym typeface="Public Sans"/>
              </a:rPr>
              <a:t>‹#›</a:t>
            </a:fld>
            <a:endParaRPr sz="1000">
              <a:solidFill>
                <a:schemeClr val="lt1"/>
              </a:solidFill>
              <a:latin typeface="Public Sans"/>
              <a:ea typeface="Public Sans"/>
              <a:cs typeface="Public Sans"/>
              <a:sym typeface="Public Sans"/>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Divider color 2">
  <p:cSld name="CUSTOM_11">
    <p:bg>
      <p:bgPr>
        <a:solidFill>
          <a:schemeClr val="dk1"/>
        </a:solidFill>
      </p:bgPr>
    </p:bg>
    <p:spTree>
      <p:nvGrpSpPr>
        <p:cNvPr id="213" name="Shape 213"/>
        <p:cNvGrpSpPr/>
        <p:nvPr/>
      </p:nvGrpSpPr>
      <p:grpSpPr>
        <a:xfrm>
          <a:off x="0" y="0"/>
          <a:ext cx="0" cy="0"/>
          <a:chOff x="0" y="0"/>
          <a:chExt cx="0" cy="0"/>
        </a:xfrm>
      </p:grpSpPr>
      <p:sp>
        <p:nvSpPr>
          <p:cNvPr id="214" name="Google Shape;214;p40"/>
          <p:cNvSpPr/>
          <p:nvPr/>
        </p:nvSpPr>
        <p:spPr>
          <a:xfrm>
            <a:off x="228600" y="223500"/>
            <a:ext cx="8687100" cy="4483800"/>
          </a:xfrm>
          <a:prstGeom prst="roundRect">
            <a:avLst>
              <a:gd fmla="val 7166"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ublic Sans"/>
              <a:ea typeface="Public Sans"/>
              <a:cs typeface="Public Sans"/>
              <a:sym typeface="Public Sans"/>
            </a:endParaRPr>
          </a:p>
        </p:txBody>
      </p:sp>
      <p:sp>
        <p:nvSpPr>
          <p:cNvPr id="215" name="Google Shape;215;p40"/>
          <p:cNvSpPr/>
          <p:nvPr/>
        </p:nvSpPr>
        <p:spPr>
          <a:xfrm>
            <a:off x="228600" y="223500"/>
            <a:ext cx="7800300" cy="4483800"/>
          </a:xfrm>
          <a:prstGeom prst="roundRect">
            <a:avLst>
              <a:gd fmla="val 7166"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ublic Sans"/>
              <a:ea typeface="Public Sans"/>
              <a:cs typeface="Public Sans"/>
              <a:sym typeface="Public Sans"/>
            </a:endParaRPr>
          </a:p>
        </p:txBody>
      </p:sp>
      <p:sp>
        <p:nvSpPr>
          <p:cNvPr id="216" name="Google Shape;216;p40"/>
          <p:cNvSpPr/>
          <p:nvPr/>
        </p:nvSpPr>
        <p:spPr>
          <a:xfrm>
            <a:off x="228600" y="223500"/>
            <a:ext cx="6842700" cy="4483800"/>
          </a:xfrm>
          <a:prstGeom prst="roundRect">
            <a:avLst>
              <a:gd fmla="val 7166" name="adj"/>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ublic Sans"/>
              <a:ea typeface="Public Sans"/>
              <a:cs typeface="Public Sans"/>
              <a:sym typeface="Public Sans"/>
            </a:endParaRPr>
          </a:p>
        </p:txBody>
      </p:sp>
      <p:sp>
        <p:nvSpPr>
          <p:cNvPr id="217" name="Google Shape;217;p40"/>
          <p:cNvSpPr txBox="1"/>
          <p:nvPr>
            <p:ph type="title"/>
          </p:nvPr>
        </p:nvSpPr>
        <p:spPr>
          <a:xfrm>
            <a:off x="374200" y="1920875"/>
            <a:ext cx="6230700" cy="2451000"/>
          </a:xfrm>
          <a:prstGeom prst="rect">
            <a:avLst/>
          </a:prstGeom>
        </p:spPr>
        <p:txBody>
          <a:bodyPr anchorCtr="0" anchor="b" bIns="91425" lIns="91425" spcFirstLastPara="1" rIns="91425" wrap="square" tIns="91425">
            <a:noAutofit/>
          </a:bodyPr>
          <a:lstStyle>
            <a:lvl1pPr lvl="0">
              <a:lnSpc>
                <a:spcPct val="80000"/>
              </a:lnSpc>
              <a:spcBef>
                <a:spcPts val="0"/>
              </a:spcBef>
              <a:spcAft>
                <a:spcPts val="0"/>
              </a:spcAft>
              <a:buSzPts val="6000"/>
              <a:buNone/>
              <a:defRPr/>
            </a:lvl1pPr>
            <a:lvl2pPr lvl="1">
              <a:lnSpc>
                <a:spcPct val="80000"/>
              </a:lnSpc>
              <a:spcBef>
                <a:spcPts val="0"/>
              </a:spcBef>
              <a:spcAft>
                <a:spcPts val="0"/>
              </a:spcAft>
              <a:buSzPts val="1400"/>
              <a:buNone/>
              <a:defRPr/>
            </a:lvl2pPr>
            <a:lvl3pPr lvl="2">
              <a:lnSpc>
                <a:spcPct val="80000"/>
              </a:lnSpc>
              <a:spcBef>
                <a:spcPts val="0"/>
              </a:spcBef>
              <a:spcAft>
                <a:spcPts val="0"/>
              </a:spcAft>
              <a:buSzPts val="1400"/>
              <a:buNone/>
              <a:defRPr/>
            </a:lvl3pPr>
            <a:lvl4pPr lvl="3">
              <a:lnSpc>
                <a:spcPct val="80000"/>
              </a:lnSpc>
              <a:spcBef>
                <a:spcPts val="0"/>
              </a:spcBef>
              <a:spcAft>
                <a:spcPts val="0"/>
              </a:spcAft>
              <a:buSzPts val="1400"/>
              <a:buNone/>
              <a:defRPr/>
            </a:lvl4pPr>
            <a:lvl5pPr lvl="4">
              <a:lnSpc>
                <a:spcPct val="80000"/>
              </a:lnSpc>
              <a:spcBef>
                <a:spcPts val="0"/>
              </a:spcBef>
              <a:spcAft>
                <a:spcPts val="0"/>
              </a:spcAft>
              <a:buSzPts val="1400"/>
              <a:buNone/>
              <a:defRPr/>
            </a:lvl5pPr>
            <a:lvl6pPr lvl="5">
              <a:lnSpc>
                <a:spcPct val="80000"/>
              </a:lnSpc>
              <a:spcBef>
                <a:spcPts val="0"/>
              </a:spcBef>
              <a:spcAft>
                <a:spcPts val="0"/>
              </a:spcAft>
              <a:buSzPts val="1400"/>
              <a:buNone/>
              <a:defRPr/>
            </a:lvl6pPr>
            <a:lvl7pPr lvl="6">
              <a:lnSpc>
                <a:spcPct val="80000"/>
              </a:lnSpc>
              <a:spcBef>
                <a:spcPts val="0"/>
              </a:spcBef>
              <a:spcAft>
                <a:spcPts val="0"/>
              </a:spcAft>
              <a:buSzPts val="1400"/>
              <a:buNone/>
              <a:defRPr/>
            </a:lvl7pPr>
            <a:lvl8pPr lvl="7">
              <a:lnSpc>
                <a:spcPct val="80000"/>
              </a:lnSpc>
              <a:spcBef>
                <a:spcPts val="0"/>
              </a:spcBef>
              <a:spcAft>
                <a:spcPts val="0"/>
              </a:spcAft>
              <a:buSzPts val="1400"/>
              <a:buNone/>
              <a:defRPr/>
            </a:lvl8pPr>
            <a:lvl9pPr lvl="8">
              <a:lnSpc>
                <a:spcPct val="80000"/>
              </a:lnSpc>
              <a:spcBef>
                <a:spcPts val="0"/>
              </a:spcBef>
              <a:spcAft>
                <a:spcPts val="0"/>
              </a:spcAft>
              <a:buSzPts val="1400"/>
              <a:buNone/>
              <a:defRPr/>
            </a:lvl9pPr>
          </a:lstStyle>
          <a:p/>
        </p:txBody>
      </p:sp>
      <p:sp>
        <p:nvSpPr>
          <p:cNvPr id="218" name="Google Shape;218;p40"/>
          <p:cNvSpPr txBox="1"/>
          <p:nvPr>
            <p:ph idx="1" type="body"/>
          </p:nvPr>
        </p:nvSpPr>
        <p:spPr>
          <a:xfrm>
            <a:off x="374200" y="4213750"/>
            <a:ext cx="4167900" cy="3936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Font typeface="Public Sans Medium"/>
              <a:buChar char="●"/>
              <a:defRPr sz="1400">
                <a:latin typeface="Public Sans Medium"/>
                <a:ea typeface="Public Sans Medium"/>
                <a:cs typeface="Public Sans Medium"/>
                <a:sym typeface="Public Sans Medium"/>
              </a:defRPr>
            </a:lvl1pPr>
            <a:lvl2pPr indent="-317500" lvl="1" marL="914400">
              <a:spcBef>
                <a:spcPts val="0"/>
              </a:spcBef>
              <a:spcAft>
                <a:spcPts val="0"/>
              </a:spcAft>
              <a:buSzPts val="1400"/>
              <a:buFont typeface="Public Sans Medium"/>
              <a:buChar char="○"/>
              <a:defRPr sz="1400">
                <a:latin typeface="Public Sans Medium"/>
                <a:ea typeface="Public Sans Medium"/>
                <a:cs typeface="Public Sans Medium"/>
                <a:sym typeface="Public Sans Medium"/>
              </a:defRPr>
            </a:lvl2pPr>
            <a:lvl3pPr indent="-317500" lvl="2" marL="1371600">
              <a:spcBef>
                <a:spcPts val="0"/>
              </a:spcBef>
              <a:spcAft>
                <a:spcPts val="0"/>
              </a:spcAft>
              <a:buSzPts val="1400"/>
              <a:buFont typeface="Public Sans Medium"/>
              <a:buChar char="■"/>
              <a:defRPr sz="1400">
                <a:latin typeface="Public Sans Medium"/>
                <a:ea typeface="Public Sans Medium"/>
                <a:cs typeface="Public Sans Medium"/>
                <a:sym typeface="Public Sans Medium"/>
              </a:defRPr>
            </a:lvl3pPr>
            <a:lvl4pPr indent="-317500" lvl="3" marL="1828800">
              <a:spcBef>
                <a:spcPts val="0"/>
              </a:spcBef>
              <a:spcAft>
                <a:spcPts val="0"/>
              </a:spcAft>
              <a:buSzPts val="1400"/>
              <a:buFont typeface="Public Sans Medium"/>
              <a:buChar char="●"/>
              <a:defRPr sz="1400">
                <a:latin typeface="Public Sans Medium"/>
                <a:ea typeface="Public Sans Medium"/>
                <a:cs typeface="Public Sans Medium"/>
                <a:sym typeface="Public Sans Medium"/>
              </a:defRPr>
            </a:lvl4pPr>
            <a:lvl5pPr indent="-317500" lvl="4" marL="2286000">
              <a:spcBef>
                <a:spcPts val="0"/>
              </a:spcBef>
              <a:spcAft>
                <a:spcPts val="0"/>
              </a:spcAft>
              <a:buSzPts val="1400"/>
              <a:buFont typeface="Public Sans Medium"/>
              <a:buChar char="○"/>
              <a:defRPr sz="1400">
                <a:latin typeface="Public Sans Medium"/>
                <a:ea typeface="Public Sans Medium"/>
                <a:cs typeface="Public Sans Medium"/>
                <a:sym typeface="Public Sans Medium"/>
              </a:defRPr>
            </a:lvl5pPr>
            <a:lvl6pPr indent="-317500" lvl="5" marL="2743200">
              <a:spcBef>
                <a:spcPts val="0"/>
              </a:spcBef>
              <a:spcAft>
                <a:spcPts val="0"/>
              </a:spcAft>
              <a:buSzPts val="1400"/>
              <a:buFont typeface="Public Sans Medium"/>
              <a:buChar char="■"/>
              <a:defRPr sz="1400">
                <a:latin typeface="Public Sans Medium"/>
                <a:ea typeface="Public Sans Medium"/>
                <a:cs typeface="Public Sans Medium"/>
                <a:sym typeface="Public Sans Medium"/>
              </a:defRPr>
            </a:lvl6pPr>
            <a:lvl7pPr indent="-317500" lvl="6" marL="3200400">
              <a:spcBef>
                <a:spcPts val="0"/>
              </a:spcBef>
              <a:spcAft>
                <a:spcPts val="0"/>
              </a:spcAft>
              <a:buSzPts val="1400"/>
              <a:buFont typeface="Public Sans Medium"/>
              <a:buChar char="●"/>
              <a:defRPr sz="1400">
                <a:latin typeface="Public Sans Medium"/>
                <a:ea typeface="Public Sans Medium"/>
                <a:cs typeface="Public Sans Medium"/>
                <a:sym typeface="Public Sans Medium"/>
              </a:defRPr>
            </a:lvl7pPr>
            <a:lvl8pPr indent="-317500" lvl="7" marL="3657600">
              <a:spcBef>
                <a:spcPts val="0"/>
              </a:spcBef>
              <a:spcAft>
                <a:spcPts val="0"/>
              </a:spcAft>
              <a:buSzPts val="1400"/>
              <a:buFont typeface="Public Sans Medium"/>
              <a:buChar char="○"/>
              <a:defRPr sz="1400">
                <a:latin typeface="Public Sans Medium"/>
                <a:ea typeface="Public Sans Medium"/>
                <a:cs typeface="Public Sans Medium"/>
                <a:sym typeface="Public Sans Medium"/>
              </a:defRPr>
            </a:lvl8pPr>
            <a:lvl9pPr indent="-317500" lvl="8" marL="4114800">
              <a:spcBef>
                <a:spcPts val="0"/>
              </a:spcBef>
              <a:spcAft>
                <a:spcPts val="0"/>
              </a:spcAft>
              <a:buSzPts val="1400"/>
              <a:buFont typeface="Public Sans Medium"/>
              <a:buChar char="■"/>
              <a:defRPr sz="1400">
                <a:latin typeface="Public Sans Medium"/>
                <a:ea typeface="Public Sans Medium"/>
                <a:cs typeface="Public Sans Medium"/>
                <a:sym typeface="Public Sans Medium"/>
              </a:defRPr>
            </a:lvl9pPr>
          </a:lstStyle>
          <a:p/>
        </p:txBody>
      </p:sp>
      <p:sp>
        <p:nvSpPr>
          <p:cNvPr id="219" name="Google Shape;219;p40"/>
          <p:cNvSpPr txBox="1"/>
          <p:nvPr>
            <p:ph idx="2" type="body"/>
          </p:nvPr>
        </p:nvSpPr>
        <p:spPr>
          <a:xfrm>
            <a:off x="228600" y="4707375"/>
            <a:ext cx="2936700" cy="436200"/>
          </a:xfrm>
          <a:prstGeom prst="rect">
            <a:avLst/>
          </a:prstGeom>
        </p:spPr>
        <p:txBody>
          <a:bodyPr anchorCtr="0" anchor="ctr" bIns="91425" lIns="91425" spcFirstLastPara="1" rIns="91425" wrap="square" tIns="91425">
            <a:noAutofit/>
          </a:bodyPr>
          <a:lstStyle>
            <a:lvl1pPr indent="-292100" lvl="0" marL="457200">
              <a:spcBef>
                <a:spcPts val="0"/>
              </a:spcBef>
              <a:spcAft>
                <a:spcPts val="0"/>
              </a:spcAft>
              <a:buClr>
                <a:schemeClr val="lt1"/>
              </a:buClr>
              <a:buSzPts val="1000"/>
              <a:buChar char="●"/>
              <a:defRPr>
                <a:solidFill>
                  <a:schemeClr val="lt1"/>
                </a:solidFill>
              </a:defRPr>
            </a:lvl1pPr>
            <a:lvl2pPr indent="-292100" lvl="1" marL="914400">
              <a:spcBef>
                <a:spcPts val="0"/>
              </a:spcBef>
              <a:spcAft>
                <a:spcPts val="0"/>
              </a:spcAft>
              <a:buClr>
                <a:schemeClr val="lt1"/>
              </a:buClr>
              <a:buSzPts val="1000"/>
              <a:buChar char="○"/>
              <a:defRPr>
                <a:solidFill>
                  <a:schemeClr val="lt1"/>
                </a:solidFill>
              </a:defRPr>
            </a:lvl2pPr>
            <a:lvl3pPr indent="-292100" lvl="2" marL="1371600">
              <a:spcBef>
                <a:spcPts val="0"/>
              </a:spcBef>
              <a:spcAft>
                <a:spcPts val="0"/>
              </a:spcAft>
              <a:buClr>
                <a:schemeClr val="lt1"/>
              </a:buClr>
              <a:buSzPts val="1000"/>
              <a:buChar char="■"/>
              <a:defRPr>
                <a:solidFill>
                  <a:schemeClr val="lt1"/>
                </a:solidFill>
              </a:defRPr>
            </a:lvl3pPr>
            <a:lvl4pPr indent="-292100" lvl="3" marL="1828800">
              <a:spcBef>
                <a:spcPts val="0"/>
              </a:spcBef>
              <a:spcAft>
                <a:spcPts val="0"/>
              </a:spcAft>
              <a:buClr>
                <a:schemeClr val="lt1"/>
              </a:buClr>
              <a:buSzPts val="1000"/>
              <a:buChar char="●"/>
              <a:defRPr>
                <a:solidFill>
                  <a:schemeClr val="lt1"/>
                </a:solidFill>
              </a:defRPr>
            </a:lvl4pPr>
            <a:lvl5pPr indent="-292100" lvl="4" marL="2286000">
              <a:spcBef>
                <a:spcPts val="0"/>
              </a:spcBef>
              <a:spcAft>
                <a:spcPts val="0"/>
              </a:spcAft>
              <a:buClr>
                <a:schemeClr val="lt1"/>
              </a:buClr>
              <a:buSzPts val="1000"/>
              <a:buChar char="○"/>
              <a:defRPr>
                <a:solidFill>
                  <a:schemeClr val="lt1"/>
                </a:solidFill>
              </a:defRPr>
            </a:lvl5pPr>
            <a:lvl6pPr indent="-292100" lvl="5" marL="2743200">
              <a:spcBef>
                <a:spcPts val="0"/>
              </a:spcBef>
              <a:spcAft>
                <a:spcPts val="0"/>
              </a:spcAft>
              <a:buClr>
                <a:schemeClr val="lt1"/>
              </a:buClr>
              <a:buSzPts val="1000"/>
              <a:buChar char="■"/>
              <a:defRPr>
                <a:solidFill>
                  <a:schemeClr val="lt1"/>
                </a:solidFill>
              </a:defRPr>
            </a:lvl6pPr>
            <a:lvl7pPr indent="-292100" lvl="6" marL="3200400">
              <a:spcBef>
                <a:spcPts val="0"/>
              </a:spcBef>
              <a:spcAft>
                <a:spcPts val="0"/>
              </a:spcAft>
              <a:buClr>
                <a:schemeClr val="lt1"/>
              </a:buClr>
              <a:buSzPts val="1000"/>
              <a:buChar char="●"/>
              <a:defRPr>
                <a:solidFill>
                  <a:schemeClr val="lt1"/>
                </a:solidFill>
              </a:defRPr>
            </a:lvl7pPr>
            <a:lvl8pPr indent="-292100" lvl="7" marL="3657600">
              <a:spcBef>
                <a:spcPts val="0"/>
              </a:spcBef>
              <a:spcAft>
                <a:spcPts val="0"/>
              </a:spcAft>
              <a:buClr>
                <a:schemeClr val="lt1"/>
              </a:buClr>
              <a:buSzPts val="1000"/>
              <a:buChar char="○"/>
              <a:defRPr>
                <a:solidFill>
                  <a:schemeClr val="lt1"/>
                </a:solidFill>
              </a:defRPr>
            </a:lvl8pPr>
            <a:lvl9pPr indent="-292100" lvl="8" marL="4114800">
              <a:spcBef>
                <a:spcPts val="0"/>
              </a:spcBef>
              <a:spcAft>
                <a:spcPts val="0"/>
              </a:spcAft>
              <a:buClr>
                <a:schemeClr val="lt1"/>
              </a:buClr>
              <a:buSzPts val="1000"/>
              <a:buChar char="■"/>
              <a:defRPr>
                <a:solidFill>
                  <a:schemeClr val="lt1"/>
                </a:solidFill>
              </a:defRPr>
            </a:lvl9pPr>
          </a:lstStyle>
          <a:p/>
        </p:txBody>
      </p:sp>
      <p:sp>
        <p:nvSpPr>
          <p:cNvPr id="220" name="Google Shape;220;p40"/>
          <p:cNvSpPr txBox="1"/>
          <p:nvPr/>
        </p:nvSpPr>
        <p:spPr>
          <a:xfrm>
            <a:off x="5915400" y="4707300"/>
            <a:ext cx="3000000" cy="4434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 sz="1000">
                <a:solidFill>
                  <a:schemeClr val="lt1"/>
                </a:solidFill>
                <a:latin typeface="Public Sans"/>
                <a:ea typeface="Public Sans"/>
                <a:cs typeface="Public Sans"/>
                <a:sym typeface="Public Sans"/>
              </a:rPr>
              <a:t>Page </a:t>
            </a:r>
            <a:fld id="{00000000-1234-1234-1234-123412341234}" type="slidenum">
              <a:rPr lang="en" sz="1000">
                <a:solidFill>
                  <a:schemeClr val="lt1"/>
                </a:solidFill>
                <a:latin typeface="Public Sans"/>
                <a:ea typeface="Public Sans"/>
                <a:cs typeface="Public Sans"/>
                <a:sym typeface="Public Sans"/>
              </a:rPr>
              <a:t>‹#›</a:t>
            </a:fld>
            <a:endParaRPr sz="1000">
              <a:solidFill>
                <a:schemeClr val="lt1"/>
              </a:solidFill>
              <a:latin typeface="Public Sans"/>
              <a:ea typeface="Public Sans"/>
              <a:cs typeface="Public Sans"/>
              <a:sym typeface="Public Sans"/>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Divider color 3">
  <p:cSld name="CUSTOM_12">
    <p:bg>
      <p:bgPr>
        <a:solidFill>
          <a:schemeClr val="dk1"/>
        </a:solidFill>
      </p:bgPr>
    </p:bg>
    <p:spTree>
      <p:nvGrpSpPr>
        <p:cNvPr id="221" name="Shape 221"/>
        <p:cNvGrpSpPr/>
        <p:nvPr/>
      </p:nvGrpSpPr>
      <p:grpSpPr>
        <a:xfrm>
          <a:off x="0" y="0"/>
          <a:ext cx="0" cy="0"/>
          <a:chOff x="0" y="0"/>
          <a:chExt cx="0" cy="0"/>
        </a:xfrm>
      </p:grpSpPr>
      <p:sp>
        <p:nvSpPr>
          <p:cNvPr id="222" name="Google Shape;222;p41"/>
          <p:cNvSpPr/>
          <p:nvPr/>
        </p:nvSpPr>
        <p:spPr>
          <a:xfrm>
            <a:off x="228600" y="223500"/>
            <a:ext cx="8687100" cy="4483800"/>
          </a:xfrm>
          <a:prstGeom prst="roundRect">
            <a:avLst>
              <a:gd fmla="val 7166"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ublic Sans"/>
              <a:ea typeface="Public Sans"/>
              <a:cs typeface="Public Sans"/>
              <a:sym typeface="Public Sans"/>
            </a:endParaRPr>
          </a:p>
        </p:txBody>
      </p:sp>
      <p:sp>
        <p:nvSpPr>
          <p:cNvPr id="223" name="Google Shape;223;p41"/>
          <p:cNvSpPr/>
          <p:nvPr/>
        </p:nvSpPr>
        <p:spPr>
          <a:xfrm>
            <a:off x="228600" y="223500"/>
            <a:ext cx="7800300" cy="4483800"/>
          </a:xfrm>
          <a:prstGeom prst="roundRect">
            <a:avLst>
              <a:gd fmla="val 7166" name="adj"/>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ublic Sans"/>
              <a:ea typeface="Public Sans"/>
              <a:cs typeface="Public Sans"/>
              <a:sym typeface="Public Sans"/>
            </a:endParaRPr>
          </a:p>
        </p:txBody>
      </p:sp>
      <p:sp>
        <p:nvSpPr>
          <p:cNvPr id="224" name="Google Shape;224;p41"/>
          <p:cNvSpPr/>
          <p:nvPr/>
        </p:nvSpPr>
        <p:spPr>
          <a:xfrm>
            <a:off x="228600" y="223500"/>
            <a:ext cx="6842700" cy="4483800"/>
          </a:xfrm>
          <a:prstGeom prst="roundRect">
            <a:avLst>
              <a:gd fmla="val 7166"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ublic Sans"/>
              <a:ea typeface="Public Sans"/>
              <a:cs typeface="Public Sans"/>
              <a:sym typeface="Public Sans"/>
            </a:endParaRPr>
          </a:p>
        </p:txBody>
      </p:sp>
      <p:sp>
        <p:nvSpPr>
          <p:cNvPr id="225" name="Google Shape;225;p41"/>
          <p:cNvSpPr txBox="1"/>
          <p:nvPr>
            <p:ph type="title"/>
          </p:nvPr>
        </p:nvSpPr>
        <p:spPr>
          <a:xfrm>
            <a:off x="374200" y="1920875"/>
            <a:ext cx="6230700" cy="2451000"/>
          </a:xfrm>
          <a:prstGeom prst="rect">
            <a:avLst/>
          </a:prstGeom>
        </p:spPr>
        <p:txBody>
          <a:bodyPr anchorCtr="0" anchor="b" bIns="91425" lIns="91425" spcFirstLastPara="1" rIns="91425" wrap="square" tIns="91425">
            <a:noAutofit/>
          </a:bodyPr>
          <a:lstStyle>
            <a:lvl1pPr lvl="0">
              <a:lnSpc>
                <a:spcPct val="80000"/>
              </a:lnSpc>
              <a:spcBef>
                <a:spcPts val="0"/>
              </a:spcBef>
              <a:spcAft>
                <a:spcPts val="0"/>
              </a:spcAft>
              <a:buSzPts val="6000"/>
              <a:buNone/>
              <a:defRPr/>
            </a:lvl1pPr>
            <a:lvl2pPr lvl="1">
              <a:lnSpc>
                <a:spcPct val="80000"/>
              </a:lnSpc>
              <a:spcBef>
                <a:spcPts val="0"/>
              </a:spcBef>
              <a:spcAft>
                <a:spcPts val="0"/>
              </a:spcAft>
              <a:buSzPts val="1400"/>
              <a:buNone/>
              <a:defRPr/>
            </a:lvl2pPr>
            <a:lvl3pPr lvl="2">
              <a:lnSpc>
                <a:spcPct val="80000"/>
              </a:lnSpc>
              <a:spcBef>
                <a:spcPts val="0"/>
              </a:spcBef>
              <a:spcAft>
                <a:spcPts val="0"/>
              </a:spcAft>
              <a:buSzPts val="1400"/>
              <a:buNone/>
              <a:defRPr/>
            </a:lvl3pPr>
            <a:lvl4pPr lvl="3">
              <a:lnSpc>
                <a:spcPct val="80000"/>
              </a:lnSpc>
              <a:spcBef>
                <a:spcPts val="0"/>
              </a:spcBef>
              <a:spcAft>
                <a:spcPts val="0"/>
              </a:spcAft>
              <a:buSzPts val="1400"/>
              <a:buNone/>
              <a:defRPr/>
            </a:lvl4pPr>
            <a:lvl5pPr lvl="4">
              <a:lnSpc>
                <a:spcPct val="80000"/>
              </a:lnSpc>
              <a:spcBef>
                <a:spcPts val="0"/>
              </a:spcBef>
              <a:spcAft>
                <a:spcPts val="0"/>
              </a:spcAft>
              <a:buSzPts val="1400"/>
              <a:buNone/>
              <a:defRPr/>
            </a:lvl5pPr>
            <a:lvl6pPr lvl="5">
              <a:lnSpc>
                <a:spcPct val="80000"/>
              </a:lnSpc>
              <a:spcBef>
                <a:spcPts val="0"/>
              </a:spcBef>
              <a:spcAft>
                <a:spcPts val="0"/>
              </a:spcAft>
              <a:buSzPts val="1400"/>
              <a:buNone/>
              <a:defRPr/>
            </a:lvl6pPr>
            <a:lvl7pPr lvl="6">
              <a:lnSpc>
                <a:spcPct val="80000"/>
              </a:lnSpc>
              <a:spcBef>
                <a:spcPts val="0"/>
              </a:spcBef>
              <a:spcAft>
                <a:spcPts val="0"/>
              </a:spcAft>
              <a:buSzPts val="1400"/>
              <a:buNone/>
              <a:defRPr/>
            </a:lvl7pPr>
            <a:lvl8pPr lvl="7">
              <a:lnSpc>
                <a:spcPct val="80000"/>
              </a:lnSpc>
              <a:spcBef>
                <a:spcPts val="0"/>
              </a:spcBef>
              <a:spcAft>
                <a:spcPts val="0"/>
              </a:spcAft>
              <a:buSzPts val="1400"/>
              <a:buNone/>
              <a:defRPr/>
            </a:lvl8pPr>
            <a:lvl9pPr lvl="8">
              <a:lnSpc>
                <a:spcPct val="80000"/>
              </a:lnSpc>
              <a:spcBef>
                <a:spcPts val="0"/>
              </a:spcBef>
              <a:spcAft>
                <a:spcPts val="0"/>
              </a:spcAft>
              <a:buSzPts val="1400"/>
              <a:buNone/>
              <a:defRPr/>
            </a:lvl9pPr>
          </a:lstStyle>
          <a:p/>
        </p:txBody>
      </p:sp>
      <p:sp>
        <p:nvSpPr>
          <p:cNvPr id="226" name="Google Shape;226;p41"/>
          <p:cNvSpPr txBox="1"/>
          <p:nvPr>
            <p:ph idx="1" type="body"/>
          </p:nvPr>
        </p:nvSpPr>
        <p:spPr>
          <a:xfrm>
            <a:off x="374200" y="4213750"/>
            <a:ext cx="4167900" cy="3936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Font typeface="Public Sans Medium"/>
              <a:buChar char="●"/>
              <a:defRPr sz="1400">
                <a:latin typeface="Public Sans Medium"/>
                <a:ea typeface="Public Sans Medium"/>
                <a:cs typeface="Public Sans Medium"/>
                <a:sym typeface="Public Sans Medium"/>
              </a:defRPr>
            </a:lvl1pPr>
            <a:lvl2pPr indent="-317500" lvl="1" marL="914400">
              <a:spcBef>
                <a:spcPts val="0"/>
              </a:spcBef>
              <a:spcAft>
                <a:spcPts val="0"/>
              </a:spcAft>
              <a:buSzPts val="1400"/>
              <a:buFont typeface="Public Sans Medium"/>
              <a:buChar char="○"/>
              <a:defRPr sz="1400">
                <a:latin typeface="Public Sans Medium"/>
                <a:ea typeface="Public Sans Medium"/>
                <a:cs typeface="Public Sans Medium"/>
                <a:sym typeface="Public Sans Medium"/>
              </a:defRPr>
            </a:lvl2pPr>
            <a:lvl3pPr indent="-317500" lvl="2" marL="1371600">
              <a:spcBef>
                <a:spcPts val="0"/>
              </a:spcBef>
              <a:spcAft>
                <a:spcPts val="0"/>
              </a:spcAft>
              <a:buSzPts val="1400"/>
              <a:buFont typeface="Public Sans Medium"/>
              <a:buChar char="■"/>
              <a:defRPr sz="1400">
                <a:latin typeface="Public Sans Medium"/>
                <a:ea typeface="Public Sans Medium"/>
                <a:cs typeface="Public Sans Medium"/>
                <a:sym typeface="Public Sans Medium"/>
              </a:defRPr>
            </a:lvl3pPr>
            <a:lvl4pPr indent="-317500" lvl="3" marL="1828800">
              <a:spcBef>
                <a:spcPts val="0"/>
              </a:spcBef>
              <a:spcAft>
                <a:spcPts val="0"/>
              </a:spcAft>
              <a:buSzPts val="1400"/>
              <a:buFont typeface="Public Sans Medium"/>
              <a:buChar char="●"/>
              <a:defRPr sz="1400">
                <a:latin typeface="Public Sans Medium"/>
                <a:ea typeface="Public Sans Medium"/>
                <a:cs typeface="Public Sans Medium"/>
                <a:sym typeface="Public Sans Medium"/>
              </a:defRPr>
            </a:lvl4pPr>
            <a:lvl5pPr indent="-317500" lvl="4" marL="2286000">
              <a:spcBef>
                <a:spcPts val="0"/>
              </a:spcBef>
              <a:spcAft>
                <a:spcPts val="0"/>
              </a:spcAft>
              <a:buSzPts val="1400"/>
              <a:buFont typeface="Public Sans Medium"/>
              <a:buChar char="○"/>
              <a:defRPr sz="1400">
                <a:latin typeface="Public Sans Medium"/>
                <a:ea typeface="Public Sans Medium"/>
                <a:cs typeface="Public Sans Medium"/>
                <a:sym typeface="Public Sans Medium"/>
              </a:defRPr>
            </a:lvl5pPr>
            <a:lvl6pPr indent="-317500" lvl="5" marL="2743200">
              <a:spcBef>
                <a:spcPts val="0"/>
              </a:spcBef>
              <a:spcAft>
                <a:spcPts val="0"/>
              </a:spcAft>
              <a:buSzPts val="1400"/>
              <a:buFont typeface="Public Sans Medium"/>
              <a:buChar char="■"/>
              <a:defRPr sz="1400">
                <a:latin typeface="Public Sans Medium"/>
                <a:ea typeface="Public Sans Medium"/>
                <a:cs typeface="Public Sans Medium"/>
                <a:sym typeface="Public Sans Medium"/>
              </a:defRPr>
            </a:lvl6pPr>
            <a:lvl7pPr indent="-317500" lvl="6" marL="3200400">
              <a:spcBef>
                <a:spcPts val="0"/>
              </a:spcBef>
              <a:spcAft>
                <a:spcPts val="0"/>
              </a:spcAft>
              <a:buSzPts val="1400"/>
              <a:buFont typeface="Public Sans Medium"/>
              <a:buChar char="●"/>
              <a:defRPr sz="1400">
                <a:latin typeface="Public Sans Medium"/>
                <a:ea typeface="Public Sans Medium"/>
                <a:cs typeface="Public Sans Medium"/>
                <a:sym typeface="Public Sans Medium"/>
              </a:defRPr>
            </a:lvl7pPr>
            <a:lvl8pPr indent="-317500" lvl="7" marL="3657600">
              <a:spcBef>
                <a:spcPts val="0"/>
              </a:spcBef>
              <a:spcAft>
                <a:spcPts val="0"/>
              </a:spcAft>
              <a:buSzPts val="1400"/>
              <a:buFont typeface="Public Sans Medium"/>
              <a:buChar char="○"/>
              <a:defRPr sz="1400">
                <a:latin typeface="Public Sans Medium"/>
                <a:ea typeface="Public Sans Medium"/>
                <a:cs typeface="Public Sans Medium"/>
                <a:sym typeface="Public Sans Medium"/>
              </a:defRPr>
            </a:lvl8pPr>
            <a:lvl9pPr indent="-317500" lvl="8" marL="4114800">
              <a:spcBef>
                <a:spcPts val="0"/>
              </a:spcBef>
              <a:spcAft>
                <a:spcPts val="0"/>
              </a:spcAft>
              <a:buSzPts val="1400"/>
              <a:buFont typeface="Public Sans Medium"/>
              <a:buChar char="■"/>
              <a:defRPr sz="1400">
                <a:latin typeface="Public Sans Medium"/>
                <a:ea typeface="Public Sans Medium"/>
                <a:cs typeface="Public Sans Medium"/>
                <a:sym typeface="Public Sans Medium"/>
              </a:defRPr>
            </a:lvl9pPr>
          </a:lstStyle>
          <a:p/>
        </p:txBody>
      </p:sp>
      <p:sp>
        <p:nvSpPr>
          <p:cNvPr id="227" name="Google Shape;227;p41"/>
          <p:cNvSpPr txBox="1"/>
          <p:nvPr>
            <p:ph idx="2" type="body"/>
          </p:nvPr>
        </p:nvSpPr>
        <p:spPr>
          <a:xfrm>
            <a:off x="228600" y="4707375"/>
            <a:ext cx="2936700" cy="436200"/>
          </a:xfrm>
          <a:prstGeom prst="rect">
            <a:avLst/>
          </a:prstGeom>
        </p:spPr>
        <p:txBody>
          <a:bodyPr anchorCtr="0" anchor="ctr" bIns="91425" lIns="91425" spcFirstLastPara="1" rIns="91425" wrap="square" tIns="91425">
            <a:noAutofit/>
          </a:bodyPr>
          <a:lstStyle>
            <a:lvl1pPr indent="-292100" lvl="0" marL="457200">
              <a:spcBef>
                <a:spcPts val="0"/>
              </a:spcBef>
              <a:spcAft>
                <a:spcPts val="0"/>
              </a:spcAft>
              <a:buClr>
                <a:schemeClr val="lt1"/>
              </a:buClr>
              <a:buSzPts val="1000"/>
              <a:buChar char="●"/>
              <a:defRPr>
                <a:solidFill>
                  <a:schemeClr val="lt1"/>
                </a:solidFill>
              </a:defRPr>
            </a:lvl1pPr>
            <a:lvl2pPr indent="-292100" lvl="1" marL="914400">
              <a:spcBef>
                <a:spcPts val="0"/>
              </a:spcBef>
              <a:spcAft>
                <a:spcPts val="0"/>
              </a:spcAft>
              <a:buClr>
                <a:schemeClr val="lt1"/>
              </a:buClr>
              <a:buSzPts val="1000"/>
              <a:buChar char="○"/>
              <a:defRPr>
                <a:solidFill>
                  <a:schemeClr val="lt1"/>
                </a:solidFill>
              </a:defRPr>
            </a:lvl2pPr>
            <a:lvl3pPr indent="-292100" lvl="2" marL="1371600">
              <a:spcBef>
                <a:spcPts val="0"/>
              </a:spcBef>
              <a:spcAft>
                <a:spcPts val="0"/>
              </a:spcAft>
              <a:buClr>
                <a:schemeClr val="lt1"/>
              </a:buClr>
              <a:buSzPts val="1000"/>
              <a:buChar char="■"/>
              <a:defRPr>
                <a:solidFill>
                  <a:schemeClr val="lt1"/>
                </a:solidFill>
              </a:defRPr>
            </a:lvl3pPr>
            <a:lvl4pPr indent="-292100" lvl="3" marL="1828800">
              <a:spcBef>
                <a:spcPts val="0"/>
              </a:spcBef>
              <a:spcAft>
                <a:spcPts val="0"/>
              </a:spcAft>
              <a:buClr>
                <a:schemeClr val="lt1"/>
              </a:buClr>
              <a:buSzPts val="1000"/>
              <a:buChar char="●"/>
              <a:defRPr>
                <a:solidFill>
                  <a:schemeClr val="lt1"/>
                </a:solidFill>
              </a:defRPr>
            </a:lvl4pPr>
            <a:lvl5pPr indent="-292100" lvl="4" marL="2286000">
              <a:spcBef>
                <a:spcPts val="0"/>
              </a:spcBef>
              <a:spcAft>
                <a:spcPts val="0"/>
              </a:spcAft>
              <a:buClr>
                <a:schemeClr val="lt1"/>
              </a:buClr>
              <a:buSzPts val="1000"/>
              <a:buChar char="○"/>
              <a:defRPr>
                <a:solidFill>
                  <a:schemeClr val="lt1"/>
                </a:solidFill>
              </a:defRPr>
            </a:lvl5pPr>
            <a:lvl6pPr indent="-292100" lvl="5" marL="2743200">
              <a:spcBef>
                <a:spcPts val="0"/>
              </a:spcBef>
              <a:spcAft>
                <a:spcPts val="0"/>
              </a:spcAft>
              <a:buClr>
                <a:schemeClr val="lt1"/>
              </a:buClr>
              <a:buSzPts val="1000"/>
              <a:buChar char="■"/>
              <a:defRPr>
                <a:solidFill>
                  <a:schemeClr val="lt1"/>
                </a:solidFill>
              </a:defRPr>
            </a:lvl6pPr>
            <a:lvl7pPr indent="-292100" lvl="6" marL="3200400">
              <a:spcBef>
                <a:spcPts val="0"/>
              </a:spcBef>
              <a:spcAft>
                <a:spcPts val="0"/>
              </a:spcAft>
              <a:buClr>
                <a:schemeClr val="lt1"/>
              </a:buClr>
              <a:buSzPts val="1000"/>
              <a:buChar char="●"/>
              <a:defRPr>
                <a:solidFill>
                  <a:schemeClr val="lt1"/>
                </a:solidFill>
              </a:defRPr>
            </a:lvl7pPr>
            <a:lvl8pPr indent="-292100" lvl="7" marL="3657600">
              <a:spcBef>
                <a:spcPts val="0"/>
              </a:spcBef>
              <a:spcAft>
                <a:spcPts val="0"/>
              </a:spcAft>
              <a:buClr>
                <a:schemeClr val="lt1"/>
              </a:buClr>
              <a:buSzPts val="1000"/>
              <a:buChar char="○"/>
              <a:defRPr>
                <a:solidFill>
                  <a:schemeClr val="lt1"/>
                </a:solidFill>
              </a:defRPr>
            </a:lvl8pPr>
            <a:lvl9pPr indent="-292100" lvl="8" marL="4114800">
              <a:spcBef>
                <a:spcPts val="0"/>
              </a:spcBef>
              <a:spcAft>
                <a:spcPts val="0"/>
              </a:spcAft>
              <a:buClr>
                <a:schemeClr val="lt1"/>
              </a:buClr>
              <a:buSzPts val="1000"/>
              <a:buChar char="■"/>
              <a:defRPr>
                <a:solidFill>
                  <a:schemeClr val="lt1"/>
                </a:solidFill>
              </a:defRPr>
            </a:lvl9pPr>
          </a:lstStyle>
          <a:p/>
        </p:txBody>
      </p:sp>
      <p:sp>
        <p:nvSpPr>
          <p:cNvPr id="228" name="Google Shape;228;p41"/>
          <p:cNvSpPr txBox="1"/>
          <p:nvPr>
            <p:ph idx="12" type="sldNum"/>
          </p:nvPr>
        </p:nvSpPr>
        <p:spPr>
          <a:xfrm>
            <a:off x="8556784" y="4749851"/>
            <a:ext cx="548700" cy="393600"/>
          </a:xfrm>
          <a:prstGeom prst="rect">
            <a:avLst/>
          </a:prstGeom>
        </p:spPr>
        <p:txBody>
          <a:bodyPr anchorCtr="0" anchor="ctr" bIns="91425" lIns="91425" spcFirstLastPara="1" rIns="91425" wrap="square" tIns="91425">
            <a:noAutofit/>
          </a:bodyPr>
          <a:lstStyle>
            <a:lvl1pPr lvl="0">
              <a:buNone/>
              <a:defRPr>
                <a:latin typeface="Public Sans Medium"/>
                <a:ea typeface="Public Sans Medium"/>
                <a:cs typeface="Public Sans Medium"/>
                <a:sym typeface="Public Sans Medium"/>
              </a:defRPr>
            </a:lvl1pPr>
            <a:lvl2pPr lvl="1">
              <a:buNone/>
              <a:defRPr>
                <a:latin typeface="Public Sans Medium"/>
                <a:ea typeface="Public Sans Medium"/>
                <a:cs typeface="Public Sans Medium"/>
                <a:sym typeface="Public Sans Medium"/>
              </a:defRPr>
            </a:lvl2pPr>
            <a:lvl3pPr lvl="2">
              <a:buNone/>
              <a:defRPr>
                <a:latin typeface="Public Sans Medium"/>
                <a:ea typeface="Public Sans Medium"/>
                <a:cs typeface="Public Sans Medium"/>
                <a:sym typeface="Public Sans Medium"/>
              </a:defRPr>
            </a:lvl3pPr>
            <a:lvl4pPr lvl="3">
              <a:buNone/>
              <a:defRPr>
                <a:latin typeface="Public Sans Medium"/>
                <a:ea typeface="Public Sans Medium"/>
                <a:cs typeface="Public Sans Medium"/>
                <a:sym typeface="Public Sans Medium"/>
              </a:defRPr>
            </a:lvl4pPr>
            <a:lvl5pPr lvl="4">
              <a:buNone/>
              <a:defRPr>
                <a:latin typeface="Public Sans Medium"/>
                <a:ea typeface="Public Sans Medium"/>
                <a:cs typeface="Public Sans Medium"/>
                <a:sym typeface="Public Sans Medium"/>
              </a:defRPr>
            </a:lvl5pPr>
            <a:lvl6pPr lvl="5">
              <a:buNone/>
              <a:defRPr>
                <a:latin typeface="Public Sans Medium"/>
                <a:ea typeface="Public Sans Medium"/>
                <a:cs typeface="Public Sans Medium"/>
                <a:sym typeface="Public Sans Medium"/>
              </a:defRPr>
            </a:lvl6pPr>
            <a:lvl7pPr lvl="6">
              <a:buNone/>
              <a:defRPr>
                <a:latin typeface="Public Sans Medium"/>
                <a:ea typeface="Public Sans Medium"/>
                <a:cs typeface="Public Sans Medium"/>
                <a:sym typeface="Public Sans Medium"/>
              </a:defRPr>
            </a:lvl7pPr>
            <a:lvl8pPr lvl="7">
              <a:buNone/>
              <a:defRPr>
                <a:latin typeface="Public Sans Medium"/>
                <a:ea typeface="Public Sans Medium"/>
                <a:cs typeface="Public Sans Medium"/>
                <a:sym typeface="Public Sans Medium"/>
              </a:defRPr>
            </a:lvl8pPr>
            <a:lvl9pPr lvl="8">
              <a:buNone/>
              <a:defRPr>
                <a:latin typeface="Public Sans Medium"/>
                <a:ea typeface="Public Sans Medium"/>
                <a:cs typeface="Public Sans Medium"/>
                <a:sym typeface="Public Sans Medium"/>
              </a:defRPr>
            </a:lvl9pPr>
          </a:lstStyle>
          <a:p>
            <a:pPr indent="0" lvl="0" marL="0" rtl="0" algn="r">
              <a:spcBef>
                <a:spcPts val="0"/>
              </a:spcBef>
              <a:spcAft>
                <a:spcPts val="0"/>
              </a:spcAft>
              <a:buNone/>
            </a:pPr>
            <a:fld id="{00000000-1234-1234-1234-123412341234}" type="slidenum">
              <a:rPr lang="en"/>
              <a:t>‹#›</a:t>
            </a:fld>
            <a:endParaRPr/>
          </a:p>
        </p:txBody>
      </p:sp>
      <p:sp>
        <p:nvSpPr>
          <p:cNvPr id="229" name="Google Shape;229;p41"/>
          <p:cNvSpPr txBox="1"/>
          <p:nvPr/>
        </p:nvSpPr>
        <p:spPr>
          <a:xfrm>
            <a:off x="5915400" y="4707300"/>
            <a:ext cx="3000000" cy="4434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 sz="1000">
                <a:solidFill>
                  <a:schemeClr val="lt1"/>
                </a:solidFill>
                <a:latin typeface="Public Sans"/>
                <a:ea typeface="Public Sans"/>
                <a:cs typeface="Public Sans"/>
                <a:sym typeface="Public Sans"/>
              </a:rPr>
              <a:t>Page </a:t>
            </a:r>
            <a:fld id="{00000000-1234-1234-1234-123412341234}" type="slidenum">
              <a:rPr lang="en" sz="1000">
                <a:solidFill>
                  <a:schemeClr val="lt1"/>
                </a:solidFill>
                <a:latin typeface="Public Sans"/>
                <a:ea typeface="Public Sans"/>
                <a:cs typeface="Public Sans"/>
                <a:sym typeface="Public Sans"/>
              </a:rPr>
              <a:t>‹#›</a:t>
            </a:fld>
            <a:endParaRPr sz="1000">
              <a:solidFill>
                <a:schemeClr val="lt1"/>
              </a:solidFill>
              <a:latin typeface="Public Sans"/>
              <a:ea typeface="Public Sans"/>
              <a:cs typeface="Public Sans"/>
              <a:sym typeface="Public Sans"/>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ny Overview">
  <p:cSld name="ONE_COLUMN_TEXT">
    <p:bg>
      <p:bgPr>
        <a:solidFill>
          <a:schemeClr val="dk1"/>
        </a:solidFill>
      </p:bgPr>
    </p:bg>
    <p:spTree>
      <p:nvGrpSpPr>
        <p:cNvPr id="230" name="Shape 230"/>
        <p:cNvGrpSpPr/>
        <p:nvPr/>
      </p:nvGrpSpPr>
      <p:grpSpPr>
        <a:xfrm>
          <a:off x="0" y="0"/>
          <a:ext cx="0" cy="0"/>
          <a:chOff x="0" y="0"/>
          <a:chExt cx="0" cy="0"/>
        </a:xfrm>
      </p:grpSpPr>
      <p:sp>
        <p:nvSpPr>
          <p:cNvPr id="231" name="Google Shape;231;p42"/>
          <p:cNvSpPr/>
          <p:nvPr/>
        </p:nvSpPr>
        <p:spPr>
          <a:xfrm>
            <a:off x="3899425" y="223500"/>
            <a:ext cx="5016000" cy="4483800"/>
          </a:xfrm>
          <a:prstGeom prst="roundRect">
            <a:avLst>
              <a:gd fmla="val 7166" name="adj"/>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ublic Sans"/>
              <a:ea typeface="Public Sans"/>
              <a:cs typeface="Public Sans"/>
              <a:sym typeface="Public Sans"/>
            </a:endParaRPr>
          </a:p>
        </p:txBody>
      </p:sp>
      <p:sp>
        <p:nvSpPr>
          <p:cNvPr id="232" name="Google Shape;232;p42"/>
          <p:cNvSpPr/>
          <p:nvPr>
            <p:ph idx="2" type="pic"/>
          </p:nvPr>
        </p:nvSpPr>
        <p:spPr>
          <a:xfrm>
            <a:off x="228600" y="223500"/>
            <a:ext cx="3547800" cy="3302100"/>
          </a:xfrm>
          <a:prstGeom prst="roundRect">
            <a:avLst>
              <a:gd fmla="val 9186" name="adj"/>
            </a:avLst>
          </a:prstGeom>
          <a:noFill/>
          <a:ln>
            <a:noFill/>
          </a:ln>
        </p:spPr>
      </p:sp>
      <p:sp>
        <p:nvSpPr>
          <p:cNvPr id="233" name="Google Shape;233;p42"/>
          <p:cNvSpPr txBox="1"/>
          <p:nvPr>
            <p:ph idx="1" type="subTitle"/>
          </p:nvPr>
        </p:nvSpPr>
        <p:spPr>
          <a:xfrm>
            <a:off x="235025" y="3723400"/>
            <a:ext cx="3541500" cy="984000"/>
          </a:xfrm>
          <a:prstGeom prst="rect">
            <a:avLst/>
          </a:prstGeom>
        </p:spPr>
        <p:txBody>
          <a:bodyPr anchorCtr="0" anchor="b" bIns="91425" lIns="91425" spcFirstLastPara="1" rIns="91425" wrap="square" tIns="91425">
            <a:noAutofit/>
          </a:bodyPr>
          <a:lstStyle>
            <a:lvl1pPr lvl="0">
              <a:lnSpc>
                <a:spcPct val="80000"/>
              </a:lnSpc>
              <a:spcBef>
                <a:spcPts val="0"/>
              </a:spcBef>
              <a:spcAft>
                <a:spcPts val="0"/>
              </a:spcAft>
              <a:buClr>
                <a:schemeClr val="lt1"/>
              </a:buClr>
              <a:buSzPts val="3600"/>
              <a:buNone/>
              <a:defRPr>
                <a:solidFill>
                  <a:schemeClr val="lt1"/>
                </a:solidFill>
              </a:defRPr>
            </a:lvl1pPr>
            <a:lvl2pPr lvl="1">
              <a:lnSpc>
                <a:spcPct val="80000"/>
              </a:lnSpc>
              <a:spcBef>
                <a:spcPts val="0"/>
              </a:spcBef>
              <a:spcAft>
                <a:spcPts val="0"/>
              </a:spcAft>
              <a:buClr>
                <a:schemeClr val="lt1"/>
              </a:buClr>
              <a:buSzPts val="1400"/>
              <a:buNone/>
              <a:defRPr>
                <a:solidFill>
                  <a:schemeClr val="lt1"/>
                </a:solidFill>
              </a:defRPr>
            </a:lvl2pPr>
            <a:lvl3pPr lvl="2">
              <a:lnSpc>
                <a:spcPct val="80000"/>
              </a:lnSpc>
              <a:spcBef>
                <a:spcPts val="0"/>
              </a:spcBef>
              <a:spcAft>
                <a:spcPts val="0"/>
              </a:spcAft>
              <a:buClr>
                <a:schemeClr val="lt1"/>
              </a:buClr>
              <a:buSzPts val="1400"/>
              <a:buNone/>
              <a:defRPr>
                <a:solidFill>
                  <a:schemeClr val="lt1"/>
                </a:solidFill>
              </a:defRPr>
            </a:lvl3pPr>
            <a:lvl4pPr lvl="3">
              <a:lnSpc>
                <a:spcPct val="80000"/>
              </a:lnSpc>
              <a:spcBef>
                <a:spcPts val="0"/>
              </a:spcBef>
              <a:spcAft>
                <a:spcPts val="0"/>
              </a:spcAft>
              <a:buClr>
                <a:schemeClr val="lt1"/>
              </a:buClr>
              <a:buSzPts val="1400"/>
              <a:buNone/>
              <a:defRPr>
                <a:solidFill>
                  <a:schemeClr val="lt1"/>
                </a:solidFill>
              </a:defRPr>
            </a:lvl4pPr>
            <a:lvl5pPr lvl="4">
              <a:lnSpc>
                <a:spcPct val="80000"/>
              </a:lnSpc>
              <a:spcBef>
                <a:spcPts val="0"/>
              </a:spcBef>
              <a:spcAft>
                <a:spcPts val="0"/>
              </a:spcAft>
              <a:buClr>
                <a:schemeClr val="lt1"/>
              </a:buClr>
              <a:buSzPts val="1400"/>
              <a:buNone/>
              <a:defRPr>
                <a:solidFill>
                  <a:schemeClr val="lt1"/>
                </a:solidFill>
              </a:defRPr>
            </a:lvl5pPr>
            <a:lvl6pPr lvl="5">
              <a:lnSpc>
                <a:spcPct val="80000"/>
              </a:lnSpc>
              <a:spcBef>
                <a:spcPts val="0"/>
              </a:spcBef>
              <a:spcAft>
                <a:spcPts val="0"/>
              </a:spcAft>
              <a:buClr>
                <a:schemeClr val="lt1"/>
              </a:buClr>
              <a:buSzPts val="1400"/>
              <a:buNone/>
              <a:defRPr>
                <a:solidFill>
                  <a:schemeClr val="lt1"/>
                </a:solidFill>
              </a:defRPr>
            </a:lvl6pPr>
            <a:lvl7pPr lvl="6">
              <a:lnSpc>
                <a:spcPct val="80000"/>
              </a:lnSpc>
              <a:spcBef>
                <a:spcPts val="0"/>
              </a:spcBef>
              <a:spcAft>
                <a:spcPts val="0"/>
              </a:spcAft>
              <a:buClr>
                <a:schemeClr val="lt1"/>
              </a:buClr>
              <a:buSzPts val="1400"/>
              <a:buNone/>
              <a:defRPr>
                <a:solidFill>
                  <a:schemeClr val="lt1"/>
                </a:solidFill>
              </a:defRPr>
            </a:lvl7pPr>
            <a:lvl8pPr lvl="7">
              <a:lnSpc>
                <a:spcPct val="80000"/>
              </a:lnSpc>
              <a:spcBef>
                <a:spcPts val="0"/>
              </a:spcBef>
              <a:spcAft>
                <a:spcPts val="0"/>
              </a:spcAft>
              <a:buClr>
                <a:schemeClr val="lt1"/>
              </a:buClr>
              <a:buSzPts val="1400"/>
              <a:buNone/>
              <a:defRPr>
                <a:solidFill>
                  <a:schemeClr val="lt1"/>
                </a:solidFill>
              </a:defRPr>
            </a:lvl8pPr>
            <a:lvl9pPr lvl="8">
              <a:lnSpc>
                <a:spcPct val="80000"/>
              </a:lnSpc>
              <a:spcBef>
                <a:spcPts val="0"/>
              </a:spcBef>
              <a:spcAft>
                <a:spcPts val="0"/>
              </a:spcAft>
              <a:buClr>
                <a:schemeClr val="lt1"/>
              </a:buClr>
              <a:buSzPts val="1400"/>
              <a:buNone/>
              <a:defRPr>
                <a:solidFill>
                  <a:schemeClr val="lt1"/>
                </a:solidFill>
              </a:defRPr>
            </a:lvl9pPr>
          </a:lstStyle>
          <a:p/>
        </p:txBody>
      </p:sp>
      <p:sp>
        <p:nvSpPr>
          <p:cNvPr id="234" name="Google Shape;234;p42"/>
          <p:cNvSpPr txBox="1"/>
          <p:nvPr>
            <p:ph idx="3" type="body"/>
          </p:nvPr>
        </p:nvSpPr>
        <p:spPr>
          <a:xfrm>
            <a:off x="228600" y="4707375"/>
            <a:ext cx="2936700" cy="436200"/>
          </a:xfrm>
          <a:prstGeom prst="rect">
            <a:avLst/>
          </a:prstGeom>
        </p:spPr>
        <p:txBody>
          <a:bodyPr anchorCtr="0" anchor="ctr" bIns="91425" lIns="91425" spcFirstLastPara="1" rIns="91425" wrap="square" tIns="91425">
            <a:noAutofit/>
          </a:bodyPr>
          <a:lstStyle>
            <a:lvl1pPr indent="-292100" lvl="0" marL="457200">
              <a:spcBef>
                <a:spcPts val="0"/>
              </a:spcBef>
              <a:spcAft>
                <a:spcPts val="0"/>
              </a:spcAft>
              <a:buClr>
                <a:schemeClr val="lt1"/>
              </a:buClr>
              <a:buSzPts val="1000"/>
              <a:buChar char="●"/>
              <a:defRPr>
                <a:solidFill>
                  <a:schemeClr val="lt1"/>
                </a:solidFill>
              </a:defRPr>
            </a:lvl1pPr>
            <a:lvl2pPr indent="-292100" lvl="1" marL="914400">
              <a:spcBef>
                <a:spcPts val="0"/>
              </a:spcBef>
              <a:spcAft>
                <a:spcPts val="0"/>
              </a:spcAft>
              <a:buClr>
                <a:schemeClr val="lt1"/>
              </a:buClr>
              <a:buSzPts val="1000"/>
              <a:buChar char="○"/>
              <a:defRPr>
                <a:solidFill>
                  <a:schemeClr val="lt1"/>
                </a:solidFill>
              </a:defRPr>
            </a:lvl2pPr>
            <a:lvl3pPr indent="-292100" lvl="2" marL="1371600">
              <a:spcBef>
                <a:spcPts val="0"/>
              </a:spcBef>
              <a:spcAft>
                <a:spcPts val="0"/>
              </a:spcAft>
              <a:buClr>
                <a:schemeClr val="lt1"/>
              </a:buClr>
              <a:buSzPts val="1000"/>
              <a:buChar char="■"/>
              <a:defRPr>
                <a:solidFill>
                  <a:schemeClr val="lt1"/>
                </a:solidFill>
              </a:defRPr>
            </a:lvl3pPr>
            <a:lvl4pPr indent="-292100" lvl="3" marL="1828800">
              <a:spcBef>
                <a:spcPts val="0"/>
              </a:spcBef>
              <a:spcAft>
                <a:spcPts val="0"/>
              </a:spcAft>
              <a:buClr>
                <a:schemeClr val="lt1"/>
              </a:buClr>
              <a:buSzPts val="1000"/>
              <a:buChar char="●"/>
              <a:defRPr>
                <a:solidFill>
                  <a:schemeClr val="lt1"/>
                </a:solidFill>
              </a:defRPr>
            </a:lvl4pPr>
            <a:lvl5pPr indent="-292100" lvl="4" marL="2286000">
              <a:spcBef>
                <a:spcPts val="0"/>
              </a:spcBef>
              <a:spcAft>
                <a:spcPts val="0"/>
              </a:spcAft>
              <a:buClr>
                <a:schemeClr val="lt1"/>
              </a:buClr>
              <a:buSzPts val="1000"/>
              <a:buChar char="○"/>
              <a:defRPr>
                <a:solidFill>
                  <a:schemeClr val="lt1"/>
                </a:solidFill>
              </a:defRPr>
            </a:lvl5pPr>
            <a:lvl6pPr indent="-292100" lvl="5" marL="2743200">
              <a:spcBef>
                <a:spcPts val="0"/>
              </a:spcBef>
              <a:spcAft>
                <a:spcPts val="0"/>
              </a:spcAft>
              <a:buClr>
                <a:schemeClr val="lt1"/>
              </a:buClr>
              <a:buSzPts val="1000"/>
              <a:buChar char="■"/>
              <a:defRPr>
                <a:solidFill>
                  <a:schemeClr val="lt1"/>
                </a:solidFill>
              </a:defRPr>
            </a:lvl6pPr>
            <a:lvl7pPr indent="-292100" lvl="6" marL="3200400">
              <a:spcBef>
                <a:spcPts val="0"/>
              </a:spcBef>
              <a:spcAft>
                <a:spcPts val="0"/>
              </a:spcAft>
              <a:buClr>
                <a:schemeClr val="lt1"/>
              </a:buClr>
              <a:buSzPts val="1000"/>
              <a:buChar char="●"/>
              <a:defRPr>
                <a:solidFill>
                  <a:schemeClr val="lt1"/>
                </a:solidFill>
              </a:defRPr>
            </a:lvl7pPr>
            <a:lvl8pPr indent="-292100" lvl="7" marL="3657600">
              <a:spcBef>
                <a:spcPts val="0"/>
              </a:spcBef>
              <a:spcAft>
                <a:spcPts val="0"/>
              </a:spcAft>
              <a:buClr>
                <a:schemeClr val="lt1"/>
              </a:buClr>
              <a:buSzPts val="1000"/>
              <a:buChar char="○"/>
              <a:defRPr>
                <a:solidFill>
                  <a:schemeClr val="lt1"/>
                </a:solidFill>
              </a:defRPr>
            </a:lvl8pPr>
            <a:lvl9pPr indent="-292100" lvl="8" marL="4114800">
              <a:spcBef>
                <a:spcPts val="0"/>
              </a:spcBef>
              <a:spcAft>
                <a:spcPts val="0"/>
              </a:spcAft>
              <a:buClr>
                <a:schemeClr val="lt1"/>
              </a:buClr>
              <a:buSzPts val="1000"/>
              <a:buChar char="■"/>
              <a:defRPr>
                <a:solidFill>
                  <a:schemeClr val="lt1"/>
                </a:solidFill>
              </a:defRPr>
            </a:lvl9pPr>
          </a:lstStyle>
          <a:p/>
        </p:txBody>
      </p:sp>
      <p:sp>
        <p:nvSpPr>
          <p:cNvPr id="235" name="Google Shape;235;p42"/>
          <p:cNvSpPr txBox="1"/>
          <p:nvPr>
            <p:ph type="title"/>
          </p:nvPr>
        </p:nvSpPr>
        <p:spPr>
          <a:xfrm>
            <a:off x="4024125" y="430338"/>
            <a:ext cx="1558500" cy="10020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SzPts val="6000"/>
              <a:buNone/>
              <a:defRPr/>
            </a:lvl1pPr>
            <a:lvl2pPr lvl="1">
              <a:lnSpc>
                <a:spcPct val="80000"/>
              </a:lnSpc>
              <a:spcBef>
                <a:spcPts val="0"/>
              </a:spcBef>
              <a:spcAft>
                <a:spcPts val="0"/>
              </a:spcAft>
              <a:buSzPts val="1400"/>
              <a:buNone/>
              <a:defRPr/>
            </a:lvl2pPr>
            <a:lvl3pPr lvl="2">
              <a:lnSpc>
                <a:spcPct val="80000"/>
              </a:lnSpc>
              <a:spcBef>
                <a:spcPts val="0"/>
              </a:spcBef>
              <a:spcAft>
                <a:spcPts val="0"/>
              </a:spcAft>
              <a:buSzPts val="1400"/>
              <a:buNone/>
              <a:defRPr/>
            </a:lvl3pPr>
            <a:lvl4pPr lvl="3">
              <a:lnSpc>
                <a:spcPct val="80000"/>
              </a:lnSpc>
              <a:spcBef>
                <a:spcPts val="0"/>
              </a:spcBef>
              <a:spcAft>
                <a:spcPts val="0"/>
              </a:spcAft>
              <a:buSzPts val="1400"/>
              <a:buNone/>
              <a:defRPr/>
            </a:lvl4pPr>
            <a:lvl5pPr lvl="4">
              <a:lnSpc>
                <a:spcPct val="80000"/>
              </a:lnSpc>
              <a:spcBef>
                <a:spcPts val="0"/>
              </a:spcBef>
              <a:spcAft>
                <a:spcPts val="0"/>
              </a:spcAft>
              <a:buSzPts val="1400"/>
              <a:buNone/>
              <a:defRPr/>
            </a:lvl5pPr>
            <a:lvl6pPr lvl="5">
              <a:lnSpc>
                <a:spcPct val="80000"/>
              </a:lnSpc>
              <a:spcBef>
                <a:spcPts val="0"/>
              </a:spcBef>
              <a:spcAft>
                <a:spcPts val="0"/>
              </a:spcAft>
              <a:buSzPts val="1400"/>
              <a:buNone/>
              <a:defRPr/>
            </a:lvl6pPr>
            <a:lvl7pPr lvl="6">
              <a:lnSpc>
                <a:spcPct val="80000"/>
              </a:lnSpc>
              <a:spcBef>
                <a:spcPts val="0"/>
              </a:spcBef>
              <a:spcAft>
                <a:spcPts val="0"/>
              </a:spcAft>
              <a:buSzPts val="1400"/>
              <a:buNone/>
              <a:defRPr/>
            </a:lvl7pPr>
            <a:lvl8pPr lvl="7">
              <a:lnSpc>
                <a:spcPct val="80000"/>
              </a:lnSpc>
              <a:spcBef>
                <a:spcPts val="0"/>
              </a:spcBef>
              <a:spcAft>
                <a:spcPts val="0"/>
              </a:spcAft>
              <a:buSzPts val="1400"/>
              <a:buNone/>
              <a:defRPr/>
            </a:lvl8pPr>
            <a:lvl9pPr lvl="8">
              <a:lnSpc>
                <a:spcPct val="80000"/>
              </a:lnSpc>
              <a:spcBef>
                <a:spcPts val="0"/>
              </a:spcBef>
              <a:spcAft>
                <a:spcPts val="0"/>
              </a:spcAft>
              <a:buSzPts val="1400"/>
              <a:buNone/>
              <a:defRPr/>
            </a:lvl9pPr>
          </a:lstStyle>
          <a:p/>
        </p:txBody>
      </p:sp>
      <p:sp>
        <p:nvSpPr>
          <p:cNvPr id="236" name="Google Shape;236;p42"/>
          <p:cNvSpPr txBox="1"/>
          <p:nvPr>
            <p:ph idx="4" type="body"/>
          </p:nvPr>
        </p:nvSpPr>
        <p:spPr>
          <a:xfrm>
            <a:off x="4024125" y="1261138"/>
            <a:ext cx="2202000" cy="9840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SzPts val="1000"/>
              <a:buChar char="●"/>
              <a:defRPr/>
            </a:lvl1pPr>
            <a:lvl2pPr indent="-292100" lvl="1" marL="914400">
              <a:spcBef>
                <a:spcPts val="0"/>
              </a:spcBef>
              <a:spcAft>
                <a:spcPts val="0"/>
              </a:spcAft>
              <a:buSzPts val="10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237" name="Google Shape;237;p42"/>
          <p:cNvSpPr txBox="1"/>
          <p:nvPr>
            <p:ph idx="5" type="title"/>
          </p:nvPr>
        </p:nvSpPr>
        <p:spPr>
          <a:xfrm>
            <a:off x="6588700" y="430338"/>
            <a:ext cx="1558500" cy="10020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SzPts val="6000"/>
              <a:buNone/>
              <a:defRPr/>
            </a:lvl1pPr>
            <a:lvl2pPr lvl="1">
              <a:lnSpc>
                <a:spcPct val="80000"/>
              </a:lnSpc>
              <a:spcBef>
                <a:spcPts val="0"/>
              </a:spcBef>
              <a:spcAft>
                <a:spcPts val="0"/>
              </a:spcAft>
              <a:buSzPts val="1400"/>
              <a:buNone/>
              <a:defRPr/>
            </a:lvl2pPr>
            <a:lvl3pPr lvl="2">
              <a:lnSpc>
                <a:spcPct val="80000"/>
              </a:lnSpc>
              <a:spcBef>
                <a:spcPts val="0"/>
              </a:spcBef>
              <a:spcAft>
                <a:spcPts val="0"/>
              </a:spcAft>
              <a:buSzPts val="1400"/>
              <a:buNone/>
              <a:defRPr/>
            </a:lvl3pPr>
            <a:lvl4pPr lvl="3">
              <a:lnSpc>
                <a:spcPct val="80000"/>
              </a:lnSpc>
              <a:spcBef>
                <a:spcPts val="0"/>
              </a:spcBef>
              <a:spcAft>
                <a:spcPts val="0"/>
              </a:spcAft>
              <a:buSzPts val="1400"/>
              <a:buNone/>
              <a:defRPr/>
            </a:lvl4pPr>
            <a:lvl5pPr lvl="4">
              <a:lnSpc>
                <a:spcPct val="80000"/>
              </a:lnSpc>
              <a:spcBef>
                <a:spcPts val="0"/>
              </a:spcBef>
              <a:spcAft>
                <a:spcPts val="0"/>
              </a:spcAft>
              <a:buSzPts val="1400"/>
              <a:buNone/>
              <a:defRPr/>
            </a:lvl5pPr>
            <a:lvl6pPr lvl="5">
              <a:lnSpc>
                <a:spcPct val="80000"/>
              </a:lnSpc>
              <a:spcBef>
                <a:spcPts val="0"/>
              </a:spcBef>
              <a:spcAft>
                <a:spcPts val="0"/>
              </a:spcAft>
              <a:buSzPts val="1400"/>
              <a:buNone/>
              <a:defRPr/>
            </a:lvl6pPr>
            <a:lvl7pPr lvl="6">
              <a:lnSpc>
                <a:spcPct val="80000"/>
              </a:lnSpc>
              <a:spcBef>
                <a:spcPts val="0"/>
              </a:spcBef>
              <a:spcAft>
                <a:spcPts val="0"/>
              </a:spcAft>
              <a:buSzPts val="1400"/>
              <a:buNone/>
              <a:defRPr/>
            </a:lvl7pPr>
            <a:lvl8pPr lvl="7">
              <a:lnSpc>
                <a:spcPct val="80000"/>
              </a:lnSpc>
              <a:spcBef>
                <a:spcPts val="0"/>
              </a:spcBef>
              <a:spcAft>
                <a:spcPts val="0"/>
              </a:spcAft>
              <a:buSzPts val="1400"/>
              <a:buNone/>
              <a:defRPr/>
            </a:lvl8pPr>
            <a:lvl9pPr lvl="8">
              <a:lnSpc>
                <a:spcPct val="80000"/>
              </a:lnSpc>
              <a:spcBef>
                <a:spcPts val="0"/>
              </a:spcBef>
              <a:spcAft>
                <a:spcPts val="0"/>
              </a:spcAft>
              <a:buSzPts val="1400"/>
              <a:buNone/>
              <a:defRPr/>
            </a:lvl9pPr>
          </a:lstStyle>
          <a:p/>
        </p:txBody>
      </p:sp>
      <p:sp>
        <p:nvSpPr>
          <p:cNvPr id="238" name="Google Shape;238;p42"/>
          <p:cNvSpPr txBox="1"/>
          <p:nvPr>
            <p:ph idx="6" type="body"/>
          </p:nvPr>
        </p:nvSpPr>
        <p:spPr>
          <a:xfrm>
            <a:off x="6588700" y="1261138"/>
            <a:ext cx="2202000" cy="9840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SzPts val="1000"/>
              <a:buChar char="●"/>
              <a:defRPr/>
            </a:lvl1pPr>
            <a:lvl2pPr indent="-292100" lvl="1" marL="914400">
              <a:spcBef>
                <a:spcPts val="0"/>
              </a:spcBef>
              <a:spcAft>
                <a:spcPts val="0"/>
              </a:spcAft>
              <a:buSzPts val="10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239" name="Google Shape;239;p42"/>
          <p:cNvSpPr txBox="1"/>
          <p:nvPr>
            <p:ph idx="7" type="title"/>
          </p:nvPr>
        </p:nvSpPr>
        <p:spPr>
          <a:xfrm>
            <a:off x="4024138" y="2685663"/>
            <a:ext cx="1558500" cy="10020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SzPts val="6000"/>
              <a:buNone/>
              <a:defRPr/>
            </a:lvl1pPr>
            <a:lvl2pPr lvl="1">
              <a:lnSpc>
                <a:spcPct val="80000"/>
              </a:lnSpc>
              <a:spcBef>
                <a:spcPts val="0"/>
              </a:spcBef>
              <a:spcAft>
                <a:spcPts val="0"/>
              </a:spcAft>
              <a:buSzPts val="1400"/>
              <a:buNone/>
              <a:defRPr/>
            </a:lvl2pPr>
            <a:lvl3pPr lvl="2">
              <a:lnSpc>
                <a:spcPct val="80000"/>
              </a:lnSpc>
              <a:spcBef>
                <a:spcPts val="0"/>
              </a:spcBef>
              <a:spcAft>
                <a:spcPts val="0"/>
              </a:spcAft>
              <a:buSzPts val="1400"/>
              <a:buNone/>
              <a:defRPr/>
            </a:lvl3pPr>
            <a:lvl4pPr lvl="3">
              <a:lnSpc>
                <a:spcPct val="80000"/>
              </a:lnSpc>
              <a:spcBef>
                <a:spcPts val="0"/>
              </a:spcBef>
              <a:spcAft>
                <a:spcPts val="0"/>
              </a:spcAft>
              <a:buSzPts val="1400"/>
              <a:buNone/>
              <a:defRPr/>
            </a:lvl4pPr>
            <a:lvl5pPr lvl="4">
              <a:lnSpc>
                <a:spcPct val="80000"/>
              </a:lnSpc>
              <a:spcBef>
                <a:spcPts val="0"/>
              </a:spcBef>
              <a:spcAft>
                <a:spcPts val="0"/>
              </a:spcAft>
              <a:buSzPts val="1400"/>
              <a:buNone/>
              <a:defRPr/>
            </a:lvl5pPr>
            <a:lvl6pPr lvl="5">
              <a:lnSpc>
                <a:spcPct val="80000"/>
              </a:lnSpc>
              <a:spcBef>
                <a:spcPts val="0"/>
              </a:spcBef>
              <a:spcAft>
                <a:spcPts val="0"/>
              </a:spcAft>
              <a:buSzPts val="1400"/>
              <a:buNone/>
              <a:defRPr/>
            </a:lvl6pPr>
            <a:lvl7pPr lvl="6">
              <a:lnSpc>
                <a:spcPct val="80000"/>
              </a:lnSpc>
              <a:spcBef>
                <a:spcPts val="0"/>
              </a:spcBef>
              <a:spcAft>
                <a:spcPts val="0"/>
              </a:spcAft>
              <a:buSzPts val="1400"/>
              <a:buNone/>
              <a:defRPr/>
            </a:lvl7pPr>
            <a:lvl8pPr lvl="7">
              <a:lnSpc>
                <a:spcPct val="80000"/>
              </a:lnSpc>
              <a:spcBef>
                <a:spcPts val="0"/>
              </a:spcBef>
              <a:spcAft>
                <a:spcPts val="0"/>
              </a:spcAft>
              <a:buSzPts val="1400"/>
              <a:buNone/>
              <a:defRPr/>
            </a:lvl8pPr>
            <a:lvl9pPr lvl="8">
              <a:lnSpc>
                <a:spcPct val="80000"/>
              </a:lnSpc>
              <a:spcBef>
                <a:spcPts val="0"/>
              </a:spcBef>
              <a:spcAft>
                <a:spcPts val="0"/>
              </a:spcAft>
              <a:buSzPts val="1400"/>
              <a:buNone/>
              <a:defRPr/>
            </a:lvl9pPr>
          </a:lstStyle>
          <a:p/>
        </p:txBody>
      </p:sp>
      <p:sp>
        <p:nvSpPr>
          <p:cNvPr id="240" name="Google Shape;240;p42"/>
          <p:cNvSpPr txBox="1"/>
          <p:nvPr>
            <p:ph idx="8" type="body"/>
          </p:nvPr>
        </p:nvSpPr>
        <p:spPr>
          <a:xfrm>
            <a:off x="4024138" y="3516463"/>
            <a:ext cx="2202000" cy="9840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SzPts val="1000"/>
              <a:buChar char="●"/>
              <a:defRPr/>
            </a:lvl1pPr>
            <a:lvl2pPr indent="-292100" lvl="1" marL="914400">
              <a:spcBef>
                <a:spcPts val="0"/>
              </a:spcBef>
              <a:spcAft>
                <a:spcPts val="0"/>
              </a:spcAft>
              <a:buSzPts val="10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241" name="Google Shape;241;p42"/>
          <p:cNvSpPr txBox="1"/>
          <p:nvPr>
            <p:ph idx="9" type="title"/>
          </p:nvPr>
        </p:nvSpPr>
        <p:spPr>
          <a:xfrm>
            <a:off x="6588713" y="2685663"/>
            <a:ext cx="1558500" cy="10020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SzPts val="6000"/>
              <a:buNone/>
              <a:defRPr/>
            </a:lvl1pPr>
            <a:lvl2pPr lvl="1">
              <a:lnSpc>
                <a:spcPct val="80000"/>
              </a:lnSpc>
              <a:spcBef>
                <a:spcPts val="0"/>
              </a:spcBef>
              <a:spcAft>
                <a:spcPts val="0"/>
              </a:spcAft>
              <a:buSzPts val="1400"/>
              <a:buNone/>
              <a:defRPr/>
            </a:lvl2pPr>
            <a:lvl3pPr lvl="2">
              <a:lnSpc>
                <a:spcPct val="80000"/>
              </a:lnSpc>
              <a:spcBef>
                <a:spcPts val="0"/>
              </a:spcBef>
              <a:spcAft>
                <a:spcPts val="0"/>
              </a:spcAft>
              <a:buSzPts val="1400"/>
              <a:buNone/>
              <a:defRPr/>
            </a:lvl3pPr>
            <a:lvl4pPr lvl="3">
              <a:lnSpc>
                <a:spcPct val="80000"/>
              </a:lnSpc>
              <a:spcBef>
                <a:spcPts val="0"/>
              </a:spcBef>
              <a:spcAft>
                <a:spcPts val="0"/>
              </a:spcAft>
              <a:buSzPts val="1400"/>
              <a:buNone/>
              <a:defRPr/>
            </a:lvl4pPr>
            <a:lvl5pPr lvl="4">
              <a:lnSpc>
                <a:spcPct val="80000"/>
              </a:lnSpc>
              <a:spcBef>
                <a:spcPts val="0"/>
              </a:spcBef>
              <a:spcAft>
                <a:spcPts val="0"/>
              </a:spcAft>
              <a:buSzPts val="1400"/>
              <a:buNone/>
              <a:defRPr/>
            </a:lvl5pPr>
            <a:lvl6pPr lvl="5">
              <a:lnSpc>
                <a:spcPct val="80000"/>
              </a:lnSpc>
              <a:spcBef>
                <a:spcPts val="0"/>
              </a:spcBef>
              <a:spcAft>
                <a:spcPts val="0"/>
              </a:spcAft>
              <a:buSzPts val="1400"/>
              <a:buNone/>
              <a:defRPr/>
            </a:lvl6pPr>
            <a:lvl7pPr lvl="6">
              <a:lnSpc>
                <a:spcPct val="80000"/>
              </a:lnSpc>
              <a:spcBef>
                <a:spcPts val="0"/>
              </a:spcBef>
              <a:spcAft>
                <a:spcPts val="0"/>
              </a:spcAft>
              <a:buSzPts val="1400"/>
              <a:buNone/>
              <a:defRPr/>
            </a:lvl7pPr>
            <a:lvl8pPr lvl="7">
              <a:lnSpc>
                <a:spcPct val="80000"/>
              </a:lnSpc>
              <a:spcBef>
                <a:spcPts val="0"/>
              </a:spcBef>
              <a:spcAft>
                <a:spcPts val="0"/>
              </a:spcAft>
              <a:buSzPts val="1400"/>
              <a:buNone/>
              <a:defRPr/>
            </a:lvl8pPr>
            <a:lvl9pPr lvl="8">
              <a:lnSpc>
                <a:spcPct val="80000"/>
              </a:lnSpc>
              <a:spcBef>
                <a:spcPts val="0"/>
              </a:spcBef>
              <a:spcAft>
                <a:spcPts val="0"/>
              </a:spcAft>
              <a:buSzPts val="1400"/>
              <a:buNone/>
              <a:defRPr/>
            </a:lvl9pPr>
          </a:lstStyle>
          <a:p/>
        </p:txBody>
      </p:sp>
      <p:sp>
        <p:nvSpPr>
          <p:cNvPr id="242" name="Google Shape;242;p42"/>
          <p:cNvSpPr txBox="1"/>
          <p:nvPr>
            <p:ph idx="13" type="body"/>
          </p:nvPr>
        </p:nvSpPr>
        <p:spPr>
          <a:xfrm>
            <a:off x="6588713" y="3516463"/>
            <a:ext cx="2202000" cy="9840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SzPts val="1000"/>
              <a:buChar char="●"/>
              <a:defRPr/>
            </a:lvl1pPr>
            <a:lvl2pPr indent="-292100" lvl="1" marL="914400">
              <a:spcBef>
                <a:spcPts val="0"/>
              </a:spcBef>
              <a:spcAft>
                <a:spcPts val="0"/>
              </a:spcAft>
              <a:buSzPts val="10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243" name="Google Shape;243;p42"/>
          <p:cNvSpPr txBox="1"/>
          <p:nvPr/>
        </p:nvSpPr>
        <p:spPr>
          <a:xfrm>
            <a:off x="5915400" y="4707300"/>
            <a:ext cx="3000000" cy="4434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 sz="1000">
                <a:solidFill>
                  <a:schemeClr val="lt1"/>
                </a:solidFill>
                <a:latin typeface="Public Sans"/>
                <a:ea typeface="Public Sans"/>
                <a:cs typeface="Public Sans"/>
                <a:sym typeface="Public Sans"/>
              </a:rPr>
              <a:t>Page </a:t>
            </a:r>
            <a:fld id="{00000000-1234-1234-1234-123412341234}" type="slidenum">
              <a:rPr lang="en" sz="1000">
                <a:solidFill>
                  <a:schemeClr val="lt1"/>
                </a:solidFill>
                <a:latin typeface="Public Sans"/>
                <a:ea typeface="Public Sans"/>
                <a:cs typeface="Public Sans"/>
                <a:sym typeface="Public Sans"/>
              </a:rPr>
              <a:t>‹#›</a:t>
            </a:fld>
            <a:endParaRPr sz="1000">
              <a:solidFill>
                <a:schemeClr val="lt1"/>
              </a:solidFill>
              <a:latin typeface="Public Sans"/>
              <a:ea typeface="Public Sans"/>
              <a:cs typeface="Public Sans"/>
              <a:sym typeface="Public Sans"/>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oals &amp; Outcomes">
  <p:cSld name="MAIN_POINT">
    <p:bg>
      <p:bgPr>
        <a:solidFill>
          <a:schemeClr val="dk1"/>
        </a:solidFill>
      </p:bgPr>
    </p:bg>
    <p:spTree>
      <p:nvGrpSpPr>
        <p:cNvPr id="244" name="Shape 244"/>
        <p:cNvGrpSpPr/>
        <p:nvPr/>
      </p:nvGrpSpPr>
      <p:grpSpPr>
        <a:xfrm>
          <a:off x="0" y="0"/>
          <a:ext cx="0" cy="0"/>
          <a:chOff x="0" y="0"/>
          <a:chExt cx="0" cy="0"/>
        </a:xfrm>
      </p:grpSpPr>
      <p:sp>
        <p:nvSpPr>
          <p:cNvPr id="245" name="Google Shape;245;p43"/>
          <p:cNvSpPr/>
          <p:nvPr/>
        </p:nvSpPr>
        <p:spPr>
          <a:xfrm>
            <a:off x="228600" y="223500"/>
            <a:ext cx="4280700" cy="4483800"/>
          </a:xfrm>
          <a:prstGeom prst="roundRect">
            <a:avLst>
              <a:gd fmla="val 7166"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ublic Sans"/>
              <a:ea typeface="Public Sans"/>
              <a:cs typeface="Public Sans"/>
              <a:sym typeface="Public Sans"/>
            </a:endParaRPr>
          </a:p>
        </p:txBody>
      </p:sp>
      <p:sp>
        <p:nvSpPr>
          <p:cNvPr id="246" name="Google Shape;246;p43"/>
          <p:cNvSpPr txBox="1"/>
          <p:nvPr>
            <p:ph idx="1" type="body"/>
          </p:nvPr>
        </p:nvSpPr>
        <p:spPr>
          <a:xfrm>
            <a:off x="228600" y="4707375"/>
            <a:ext cx="2936700" cy="436200"/>
          </a:xfrm>
          <a:prstGeom prst="rect">
            <a:avLst/>
          </a:prstGeom>
        </p:spPr>
        <p:txBody>
          <a:bodyPr anchorCtr="0" anchor="ctr" bIns="91425" lIns="91425" spcFirstLastPara="1" rIns="91425" wrap="square" tIns="91425">
            <a:noAutofit/>
          </a:bodyPr>
          <a:lstStyle>
            <a:lvl1pPr indent="-292100" lvl="0" marL="457200">
              <a:spcBef>
                <a:spcPts val="0"/>
              </a:spcBef>
              <a:spcAft>
                <a:spcPts val="0"/>
              </a:spcAft>
              <a:buClr>
                <a:schemeClr val="lt1"/>
              </a:buClr>
              <a:buSzPts val="1000"/>
              <a:buChar char="●"/>
              <a:defRPr>
                <a:solidFill>
                  <a:schemeClr val="lt1"/>
                </a:solidFill>
              </a:defRPr>
            </a:lvl1pPr>
            <a:lvl2pPr indent="-292100" lvl="1" marL="914400">
              <a:spcBef>
                <a:spcPts val="0"/>
              </a:spcBef>
              <a:spcAft>
                <a:spcPts val="0"/>
              </a:spcAft>
              <a:buClr>
                <a:schemeClr val="lt1"/>
              </a:buClr>
              <a:buSzPts val="1000"/>
              <a:buChar char="○"/>
              <a:defRPr>
                <a:solidFill>
                  <a:schemeClr val="lt1"/>
                </a:solidFill>
              </a:defRPr>
            </a:lvl2pPr>
            <a:lvl3pPr indent="-292100" lvl="2" marL="1371600">
              <a:spcBef>
                <a:spcPts val="0"/>
              </a:spcBef>
              <a:spcAft>
                <a:spcPts val="0"/>
              </a:spcAft>
              <a:buClr>
                <a:schemeClr val="lt1"/>
              </a:buClr>
              <a:buSzPts val="1000"/>
              <a:buChar char="■"/>
              <a:defRPr>
                <a:solidFill>
                  <a:schemeClr val="lt1"/>
                </a:solidFill>
              </a:defRPr>
            </a:lvl3pPr>
            <a:lvl4pPr indent="-292100" lvl="3" marL="1828800">
              <a:spcBef>
                <a:spcPts val="0"/>
              </a:spcBef>
              <a:spcAft>
                <a:spcPts val="0"/>
              </a:spcAft>
              <a:buClr>
                <a:schemeClr val="lt1"/>
              </a:buClr>
              <a:buSzPts val="1000"/>
              <a:buChar char="●"/>
              <a:defRPr>
                <a:solidFill>
                  <a:schemeClr val="lt1"/>
                </a:solidFill>
              </a:defRPr>
            </a:lvl4pPr>
            <a:lvl5pPr indent="-292100" lvl="4" marL="2286000">
              <a:spcBef>
                <a:spcPts val="0"/>
              </a:spcBef>
              <a:spcAft>
                <a:spcPts val="0"/>
              </a:spcAft>
              <a:buClr>
                <a:schemeClr val="lt1"/>
              </a:buClr>
              <a:buSzPts val="1000"/>
              <a:buChar char="○"/>
              <a:defRPr>
                <a:solidFill>
                  <a:schemeClr val="lt1"/>
                </a:solidFill>
              </a:defRPr>
            </a:lvl5pPr>
            <a:lvl6pPr indent="-292100" lvl="5" marL="2743200">
              <a:spcBef>
                <a:spcPts val="0"/>
              </a:spcBef>
              <a:spcAft>
                <a:spcPts val="0"/>
              </a:spcAft>
              <a:buClr>
                <a:schemeClr val="lt1"/>
              </a:buClr>
              <a:buSzPts val="1000"/>
              <a:buChar char="■"/>
              <a:defRPr>
                <a:solidFill>
                  <a:schemeClr val="lt1"/>
                </a:solidFill>
              </a:defRPr>
            </a:lvl6pPr>
            <a:lvl7pPr indent="-292100" lvl="6" marL="3200400">
              <a:spcBef>
                <a:spcPts val="0"/>
              </a:spcBef>
              <a:spcAft>
                <a:spcPts val="0"/>
              </a:spcAft>
              <a:buClr>
                <a:schemeClr val="lt1"/>
              </a:buClr>
              <a:buSzPts val="1000"/>
              <a:buChar char="●"/>
              <a:defRPr>
                <a:solidFill>
                  <a:schemeClr val="lt1"/>
                </a:solidFill>
              </a:defRPr>
            </a:lvl7pPr>
            <a:lvl8pPr indent="-292100" lvl="7" marL="3657600">
              <a:spcBef>
                <a:spcPts val="0"/>
              </a:spcBef>
              <a:spcAft>
                <a:spcPts val="0"/>
              </a:spcAft>
              <a:buClr>
                <a:schemeClr val="lt1"/>
              </a:buClr>
              <a:buSzPts val="1000"/>
              <a:buChar char="○"/>
              <a:defRPr>
                <a:solidFill>
                  <a:schemeClr val="lt1"/>
                </a:solidFill>
              </a:defRPr>
            </a:lvl8pPr>
            <a:lvl9pPr indent="-292100" lvl="8" marL="4114800">
              <a:spcBef>
                <a:spcPts val="0"/>
              </a:spcBef>
              <a:spcAft>
                <a:spcPts val="0"/>
              </a:spcAft>
              <a:buClr>
                <a:schemeClr val="lt1"/>
              </a:buClr>
              <a:buSzPts val="1000"/>
              <a:buChar char="■"/>
              <a:defRPr>
                <a:solidFill>
                  <a:schemeClr val="lt1"/>
                </a:solidFill>
              </a:defRPr>
            </a:lvl9pPr>
          </a:lstStyle>
          <a:p/>
        </p:txBody>
      </p:sp>
      <p:sp>
        <p:nvSpPr>
          <p:cNvPr id="247" name="Google Shape;247;p43"/>
          <p:cNvSpPr txBox="1"/>
          <p:nvPr>
            <p:ph idx="2" type="subTitle"/>
          </p:nvPr>
        </p:nvSpPr>
        <p:spPr>
          <a:xfrm>
            <a:off x="538050" y="396875"/>
            <a:ext cx="3582000" cy="297000"/>
          </a:xfrm>
          <a:prstGeom prst="rect">
            <a:avLst/>
          </a:prstGeom>
        </p:spPr>
        <p:txBody>
          <a:bodyPr anchorCtr="0" anchor="t" bIns="91425" lIns="91425" spcFirstLastPara="1" rIns="91425" wrap="square" tIns="91425">
            <a:noAutofit/>
          </a:bodyPr>
          <a:lstStyle>
            <a:lvl1pPr lvl="0">
              <a:spcBef>
                <a:spcPts val="0"/>
              </a:spcBef>
              <a:spcAft>
                <a:spcPts val="0"/>
              </a:spcAft>
              <a:buSzPts val="1800"/>
              <a:buNone/>
              <a:defRPr sz="1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8" name="Google Shape;248;p43"/>
          <p:cNvSpPr txBox="1"/>
          <p:nvPr>
            <p:ph idx="3" type="body"/>
          </p:nvPr>
        </p:nvSpPr>
        <p:spPr>
          <a:xfrm>
            <a:off x="538050" y="693751"/>
            <a:ext cx="3582000" cy="4362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SzPts val="1000"/>
              <a:buChar char="●"/>
              <a:defRPr/>
            </a:lvl1pPr>
            <a:lvl2pPr indent="-292100" lvl="1" marL="914400">
              <a:spcBef>
                <a:spcPts val="0"/>
              </a:spcBef>
              <a:spcAft>
                <a:spcPts val="0"/>
              </a:spcAft>
              <a:buSzPts val="10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249" name="Google Shape;249;p43"/>
          <p:cNvSpPr txBox="1"/>
          <p:nvPr>
            <p:ph type="title"/>
          </p:nvPr>
        </p:nvSpPr>
        <p:spPr>
          <a:xfrm>
            <a:off x="393700" y="3932625"/>
            <a:ext cx="3582000" cy="6351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SzPts val="4800"/>
              <a:buNone/>
              <a:defRPr sz="4800"/>
            </a:lvl1pPr>
            <a:lvl2pPr lvl="1">
              <a:lnSpc>
                <a:spcPct val="80000"/>
              </a:lnSpc>
              <a:spcBef>
                <a:spcPts val="0"/>
              </a:spcBef>
              <a:spcAft>
                <a:spcPts val="0"/>
              </a:spcAft>
              <a:buSzPts val="4800"/>
              <a:buNone/>
              <a:defRPr sz="4800"/>
            </a:lvl2pPr>
            <a:lvl3pPr lvl="2">
              <a:lnSpc>
                <a:spcPct val="80000"/>
              </a:lnSpc>
              <a:spcBef>
                <a:spcPts val="0"/>
              </a:spcBef>
              <a:spcAft>
                <a:spcPts val="0"/>
              </a:spcAft>
              <a:buSzPts val="4800"/>
              <a:buNone/>
              <a:defRPr sz="4800"/>
            </a:lvl3pPr>
            <a:lvl4pPr lvl="3">
              <a:lnSpc>
                <a:spcPct val="80000"/>
              </a:lnSpc>
              <a:spcBef>
                <a:spcPts val="0"/>
              </a:spcBef>
              <a:spcAft>
                <a:spcPts val="0"/>
              </a:spcAft>
              <a:buSzPts val="4800"/>
              <a:buNone/>
              <a:defRPr sz="4800"/>
            </a:lvl4pPr>
            <a:lvl5pPr lvl="4">
              <a:lnSpc>
                <a:spcPct val="80000"/>
              </a:lnSpc>
              <a:spcBef>
                <a:spcPts val="0"/>
              </a:spcBef>
              <a:spcAft>
                <a:spcPts val="0"/>
              </a:spcAft>
              <a:buSzPts val="4800"/>
              <a:buNone/>
              <a:defRPr sz="4800"/>
            </a:lvl5pPr>
            <a:lvl6pPr lvl="5">
              <a:lnSpc>
                <a:spcPct val="80000"/>
              </a:lnSpc>
              <a:spcBef>
                <a:spcPts val="0"/>
              </a:spcBef>
              <a:spcAft>
                <a:spcPts val="0"/>
              </a:spcAft>
              <a:buSzPts val="4800"/>
              <a:buNone/>
              <a:defRPr sz="4800"/>
            </a:lvl6pPr>
            <a:lvl7pPr lvl="6">
              <a:lnSpc>
                <a:spcPct val="80000"/>
              </a:lnSpc>
              <a:spcBef>
                <a:spcPts val="0"/>
              </a:spcBef>
              <a:spcAft>
                <a:spcPts val="0"/>
              </a:spcAft>
              <a:buSzPts val="4800"/>
              <a:buNone/>
              <a:defRPr sz="4800"/>
            </a:lvl7pPr>
            <a:lvl8pPr lvl="7">
              <a:lnSpc>
                <a:spcPct val="80000"/>
              </a:lnSpc>
              <a:spcBef>
                <a:spcPts val="0"/>
              </a:spcBef>
              <a:spcAft>
                <a:spcPts val="0"/>
              </a:spcAft>
              <a:buSzPts val="4800"/>
              <a:buNone/>
              <a:defRPr sz="4800"/>
            </a:lvl8pPr>
            <a:lvl9pPr lvl="8">
              <a:lnSpc>
                <a:spcPct val="80000"/>
              </a:lnSpc>
              <a:spcBef>
                <a:spcPts val="0"/>
              </a:spcBef>
              <a:spcAft>
                <a:spcPts val="0"/>
              </a:spcAft>
              <a:buSzPts val="4800"/>
              <a:buNone/>
              <a:defRPr sz="4800"/>
            </a:lvl9pPr>
          </a:lstStyle>
          <a:p/>
        </p:txBody>
      </p:sp>
      <p:sp>
        <p:nvSpPr>
          <p:cNvPr id="250" name="Google Shape;250;p43"/>
          <p:cNvSpPr txBox="1"/>
          <p:nvPr>
            <p:ph idx="4" type="subTitle"/>
          </p:nvPr>
        </p:nvSpPr>
        <p:spPr>
          <a:xfrm>
            <a:off x="538050" y="1224478"/>
            <a:ext cx="3582000" cy="297000"/>
          </a:xfrm>
          <a:prstGeom prst="rect">
            <a:avLst/>
          </a:prstGeom>
        </p:spPr>
        <p:txBody>
          <a:bodyPr anchorCtr="0" anchor="t" bIns="91425" lIns="91425" spcFirstLastPara="1" rIns="91425" wrap="square" tIns="91425">
            <a:noAutofit/>
          </a:bodyPr>
          <a:lstStyle>
            <a:lvl1pPr lvl="0">
              <a:spcBef>
                <a:spcPts val="0"/>
              </a:spcBef>
              <a:spcAft>
                <a:spcPts val="0"/>
              </a:spcAft>
              <a:buSzPts val="1800"/>
              <a:buNone/>
              <a:defRPr sz="1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1" name="Google Shape;251;p43"/>
          <p:cNvSpPr txBox="1"/>
          <p:nvPr>
            <p:ph idx="5" type="body"/>
          </p:nvPr>
        </p:nvSpPr>
        <p:spPr>
          <a:xfrm>
            <a:off x="538050" y="1521355"/>
            <a:ext cx="3582000" cy="4362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SzPts val="1000"/>
              <a:buChar char="●"/>
              <a:defRPr/>
            </a:lvl1pPr>
            <a:lvl2pPr indent="-292100" lvl="1" marL="914400">
              <a:spcBef>
                <a:spcPts val="0"/>
              </a:spcBef>
              <a:spcAft>
                <a:spcPts val="0"/>
              </a:spcAft>
              <a:buSzPts val="10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252" name="Google Shape;252;p43"/>
          <p:cNvSpPr txBox="1"/>
          <p:nvPr>
            <p:ph idx="6" type="subTitle"/>
          </p:nvPr>
        </p:nvSpPr>
        <p:spPr>
          <a:xfrm>
            <a:off x="538050" y="2130802"/>
            <a:ext cx="3582000" cy="297000"/>
          </a:xfrm>
          <a:prstGeom prst="rect">
            <a:avLst/>
          </a:prstGeom>
        </p:spPr>
        <p:txBody>
          <a:bodyPr anchorCtr="0" anchor="t" bIns="91425" lIns="91425" spcFirstLastPara="1" rIns="91425" wrap="square" tIns="91425">
            <a:noAutofit/>
          </a:bodyPr>
          <a:lstStyle>
            <a:lvl1pPr lvl="0">
              <a:spcBef>
                <a:spcPts val="0"/>
              </a:spcBef>
              <a:spcAft>
                <a:spcPts val="0"/>
              </a:spcAft>
              <a:buSzPts val="1800"/>
              <a:buNone/>
              <a:defRPr sz="1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3" name="Google Shape;253;p43"/>
          <p:cNvSpPr txBox="1"/>
          <p:nvPr>
            <p:ph idx="7" type="body"/>
          </p:nvPr>
        </p:nvSpPr>
        <p:spPr>
          <a:xfrm>
            <a:off x="538050" y="2427671"/>
            <a:ext cx="3582000" cy="4362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SzPts val="1000"/>
              <a:buChar char="●"/>
              <a:defRPr/>
            </a:lvl1pPr>
            <a:lvl2pPr indent="-292100" lvl="1" marL="914400">
              <a:spcBef>
                <a:spcPts val="0"/>
              </a:spcBef>
              <a:spcAft>
                <a:spcPts val="0"/>
              </a:spcAft>
              <a:buSzPts val="10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254" name="Google Shape;254;p43"/>
          <p:cNvSpPr txBox="1"/>
          <p:nvPr>
            <p:ph idx="8" type="subTitle"/>
          </p:nvPr>
        </p:nvSpPr>
        <p:spPr>
          <a:xfrm>
            <a:off x="538050" y="3037130"/>
            <a:ext cx="3582000" cy="297000"/>
          </a:xfrm>
          <a:prstGeom prst="rect">
            <a:avLst/>
          </a:prstGeom>
        </p:spPr>
        <p:txBody>
          <a:bodyPr anchorCtr="0" anchor="t" bIns="91425" lIns="91425" spcFirstLastPara="1" rIns="91425" wrap="square" tIns="91425">
            <a:noAutofit/>
          </a:bodyPr>
          <a:lstStyle>
            <a:lvl1pPr lvl="0">
              <a:spcBef>
                <a:spcPts val="0"/>
              </a:spcBef>
              <a:spcAft>
                <a:spcPts val="0"/>
              </a:spcAft>
              <a:buSzPts val="1800"/>
              <a:buNone/>
              <a:defRPr sz="1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5" name="Google Shape;255;p43"/>
          <p:cNvSpPr txBox="1"/>
          <p:nvPr>
            <p:ph idx="9" type="body"/>
          </p:nvPr>
        </p:nvSpPr>
        <p:spPr>
          <a:xfrm>
            <a:off x="538050" y="3334000"/>
            <a:ext cx="3582000" cy="4362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SzPts val="1000"/>
              <a:buChar char="●"/>
              <a:defRPr/>
            </a:lvl1pPr>
            <a:lvl2pPr indent="-292100" lvl="1" marL="914400">
              <a:spcBef>
                <a:spcPts val="0"/>
              </a:spcBef>
              <a:spcAft>
                <a:spcPts val="0"/>
              </a:spcAft>
              <a:buSzPts val="10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256" name="Google Shape;256;p43"/>
          <p:cNvSpPr/>
          <p:nvPr/>
        </p:nvSpPr>
        <p:spPr>
          <a:xfrm>
            <a:off x="4633600" y="223500"/>
            <a:ext cx="4280700" cy="4483800"/>
          </a:xfrm>
          <a:prstGeom prst="roundRect">
            <a:avLst>
              <a:gd fmla="val 7166"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ublic Sans"/>
              <a:ea typeface="Public Sans"/>
              <a:cs typeface="Public Sans"/>
              <a:sym typeface="Public Sans"/>
            </a:endParaRPr>
          </a:p>
        </p:txBody>
      </p:sp>
      <p:sp>
        <p:nvSpPr>
          <p:cNvPr id="257" name="Google Shape;257;p43"/>
          <p:cNvSpPr txBox="1"/>
          <p:nvPr>
            <p:ph idx="13" type="body"/>
          </p:nvPr>
        </p:nvSpPr>
        <p:spPr>
          <a:xfrm>
            <a:off x="4982950" y="693751"/>
            <a:ext cx="3582000" cy="4362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SzPts val="1000"/>
              <a:buChar char="●"/>
              <a:defRPr/>
            </a:lvl1pPr>
            <a:lvl2pPr indent="-292100" lvl="1" marL="914400">
              <a:spcBef>
                <a:spcPts val="0"/>
              </a:spcBef>
              <a:spcAft>
                <a:spcPts val="0"/>
              </a:spcAft>
              <a:buSzPts val="10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258" name="Google Shape;258;p43"/>
          <p:cNvSpPr txBox="1"/>
          <p:nvPr>
            <p:ph idx="14" type="title"/>
          </p:nvPr>
        </p:nvSpPr>
        <p:spPr>
          <a:xfrm>
            <a:off x="4798700" y="3932625"/>
            <a:ext cx="3582000" cy="6351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SzPts val="4800"/>
              <a:buNone/>
              <a:defRPr sz="4800"/>
            </a:lvl1pPr>
            <a:lvl2pPr lvl="1">
              <a:lnSpc>
                <a:spcPct val="80000"/>
              </a:lnSpc>
              <a:spcBef>
                <a:spcPts val="0"/>
              </a:spcBef>
              <a:spcAft>
                <a:spcPts val="0"/>
              </a:spcAft>
              <a:buSzPts val="4800"/>
              <a:buNone/>
              <a:defRPr sz="4800"/>
            </a:lvl2pPr>
            <a:lvl3pPr lvl="2">
              <a:lnSpc>
                <a:spcPct val="80000"/>
              </a:lnSpc>
              <a:spcBef>
                <a:spcPts val="0"/>
              </a:spcBef>
              <a:spcAft>
                <a:spcPts val="0"/>
              </a:spcAft>
              <a:buSzPts val="4800"/>
              <a:buNone/>
              <a:defRPr sz="4800"/>
            </a:lvl3pPr>
            <a:lvl4pPr lvl="3">
              <a:lnSpc>
                <a:spcPct val="80000"/>
              </a:lnSpc>
              <a:spcBef>
                <a:spcPts val="0"/>
              </a:spcBef>
              <a:spcAft>
                <a:spcPts val="0"/>
              </a:spcAft>
              <a:buSzPts val="4800"/>
              <a:buNone/>
              <a:defRPr sz="4800"/>
            </a:lvl4pPr>
            <a:lvl5pPr lvl="4">
              <a:lnSpc>
                <a:spcPct val="80000"/>
              </a:lnSpc>
              <a:spcBef>
                <a:spcPts val="0"/>
              </a:spcBef>
              <a:spcAft>
                <a:spcPts val="0"/>
              </a:spcAft>
              <a:buSzPts val="4800"/>
              <a:buNone/>
              <a:defRPr sz="4800"/>
            </a:lvl5pPr>
            <a:lvl6pPr lvl="5">
              <a:lnSpc>
                <a:spcPct val="80000"/>
              </a:lnSpc>
              <a:spcBef>
                <a:spcPts val="0"/>
              </a:spcBef>
              <a:spcAft>
                <a:spcPts val="0"/>
              </a:spcAft>
              <a:buSzPts val="4800"/>
              <a:buNone/>
              <a:defRPr sz="4800"/>
            </a:lvl6pPr>
            <a:lvl7pPr lvl="6">
              <a:lnSpc>
                <a:spcPct val="80000"/>
              </a:lnSpc>
              <a:spcBef>
                <a:spcPts val="0"/>
              </a:spcBef>
              <a:spcAft>
                <a:spcPts val="0"/>
              </a:spcAft>
              <a:buSzPts val="4800"/>
              <a:buNone/>
              <a:defRPr sz="4800"/>
            </a:lvl7pPr>
            <a:lvl8pPr lvl="7">
              <a:lnSpc>
                <a:spcPct val="80000"/>
              </a:lnSpc>
              <a:spcBef>
                <a:spcPts val="0"/>
              </a:spcBef>
              <a:spcAft>
                <a:spcPts val="0"/>
              </a:spcAft>
              <a:buSzPts val="4800"/>
              <a:buNone/>
              <a:defRPr sz="4800"/>
            </a:lvl8pPr>
            <a:lvl9pPr lvl="8">
              <a:lnSpc>
                <a:spcPct val="80000"/>
              </a:lnSpc>
              <a:spcBef>
                <a:spcPts val="0"/>
              </a:spcBef>
              <a:spcAft>
                <a:spcPts val="0"/>
              </a:spcAft>
              <a:buSzPts val="4800"/>
              <a:buNone/>
              <a:defRPr sz="4800"/>
            </a:lvl9pPr>
          </a:lstStyle>
          <a:p/>
        </p:txBody>
      </p:sp>
      <p:sp>
        <p:nvSpPr>
          <p:cNvPr id="259" name="Google Shape;259;p43"/>
          <p:cNvSpPr txBox="1"/>
          <p:nvPr>
            <p:ph idx="15" type="subTitle"/>
          </p:nvPr>
        </p:nvSpPr>
        <p:spPr>
          <a:xfrm>
            <a:off x="4982950" y="1224478"/>
            <a:ext cx="3582000" cy="297000"/>
          </a:xfrm>
          <a:prstGeom prst="rect">
            <a:avLst/>
          </a:prstGeom>
        </p:spPr>
        <p:txBody>
          <a:bodyPr anchorCtr="0" anchor="t" bIns="91425" lIns="91425" spcFirstLastPara="1" rIns="91425" wrap="square" tIns="91425">
            <a:noAutofit/>
          </a:bodyPr>
          <a:lstStyle>
            <a:lvl1pPr lvl="0">
              <a:spcBef>
                <a:spcPts val="0"/>
              </a:spcBef>
              <a:spcAft>
                <a:spcPts val="0"/>
              </a:spcAft>
              <a:buSzPts val="1800"/>
              <a:buNone/>
              <a:defRPr sz="1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0" name="Google Shape;260;p43"/>
          <p:cNvSpPr txBox="1"/>
          <p:nvPr>
            <p:ph idx="16" type="body"/>
          </p:nvPr>
        </p:nvSpPr>
        <p:spPr>
          <a:xfrm>
            <a:off x="4982950" y="1521354"/>
            <a:ext cx="3582000" cy="4362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SzPts val="1000"/>
              <a:buChar char="●"/>
              <a:defRPr/>
            </a:lvl1pPr>
            <a:lvl2pPr indent="-292100" lvl="1" marL="914400">
              <a:spcBef>
                <a:spcPts val="0"/>
              </a:spcBef>
              <a:spcAft>
                <a:spcPts val="0"/>
              </a:spcAft>
              <a:buSzPts val="10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261" name="Google Shape;261;p43"/>
          <p:cNvSpPr txBox="1"/>
          <p:nvPr>
            <p:ph idx="17" type="subTitle"/>
          </p:nvPr>
        </p:nvSpPr>
        <p:spPr>
          <a:xfrm>
            <a:off x="4982950" y="2130801"/>
            <a:ext cx="3582000" cy="297000"/>
          </a:xfrm>
          <a:prstGeom prst="rect">
            <a:avLst/>
          </a:prstGeom>
        </p:spPr>
        <p:txBody>
          <a:bodyPr anchorCtr="0" anchor="t" bIns="91425" lIns="91425" spcFirstLastPara="1" rIns="91425" wrap="square" tIns="91425">
            <a:noAutofit/>
          </a:bodyPr>
          <a:lstStyle>
            <a:lvl1pPr lvl="0">
              <a:spcBef>
                <a:spcPts val="0"/>
              </a:spcBef>
              <a:spcAft>
                <a:spcPts val="0"/>
              </a:spcAft>
              <a:buSzPts val="1800"/>
              <a:buNone/>
              <a:defRPr sz="1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2" name="Google Shape;262;p43"/>
          <p:cNvSpPr txBox="1"/>
          <p:nvPr>
            <p:ph idx="18" type="body"/>
          </p:nvPr>
        </p:nvSpPr>
        <p:spPr>
          <a:xfrm>
            <a:off x="4982950" y="2427670"/>
            <a:ext cx="3582000" cy="4362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SzPts val="1000"/>
              <a:buChar char="●"/>
              <a:defRPr/>
            </a:lvl1pPr>
            <a:lvl2pPr indent="-292100" lvl="1" marL="914400">
              <a:spcBef>
                <a:spcPts val="0"/>
              </a:spcBef>
              <a:spcAft>
                <a:spcPts val="0"/>
              </a:spcAft>
              <a:buSzPts val="10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263" name="Google Shape;263;p43"/>
          <p:cNvSpPr txBox="1"/>
          <p:nvPr/>
        </p:nvSpPr>
        <p:spPr>
          <a:xfrm>
            <a:off x="5915400" y="4707300"/>
            <a:ext cx="3000000" cy="4434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 sz="1000">
                <a:solidFill>
                  <a:schemeClr val="lt1"/>
                </a:solidFill>
                <a:latin typeface="Public Sans"/>
                <a:ea typeface="Public Sans"/>
                <a:cs typeface="Public Sans"/>
                <a:sym typeface="Public Sans"/>
              </a:rPr>
              <a:t>Page </a:t>
            </a:r>
            <a:fld id="{00000000-1234-1234-1234-123412341234}" type="slidenum">
              <a:rPr lang="en" sz="1000">
                <a:solidFill>
                  <a:schemeClr val="lt1"/>
                </a:solidFill>
                <a:latin typeface="Public Sans"/>
                <a:ea typeface="Public Sans"/>
                <a:cs typeface="Public Sans"/>
                <a:sym typeface="Public Sans"/>
              </a:rPr>
              <a:t>‹#›</a:t>
            </a:fld>
            <a:endParaRPr sz="1000">
              <a:solidFill>
                <a:schemeClr val="lt1"/>
              </a:solidFill>
              <a:latin typeface="Public Sans"/>
              <a:ea typeface="Public Sans"/>
              <a:cs typeface="Public Sans"/>
              <a:sym typeface="Public Sans"/>
            </a:endParaRPr>
          </a:p>
        </p:txBody>
      </p:sp>
      <p:sp>
        <p:nvSpPr>
          <p:cNvPr id="264" name="Google Shape;264;p43"/>
          <p:cNvSpPr txBox="1"/>
          <p:nvPr>
            <p:ph idx="19" type="subTitle"/>
          </p:nvPr>
        </p:nvSpPr>
        <p:spPr>
          <a:xfrm>
            <a:off x="4982950" y="3037129"/>
            <a:ext cx="3582000" cy="297000"/>
          </a:xfrm>
          <a:prstGeom prst="rect">
            <a:avLst/>
          </a:prstGeom>
        </p:spPr>
        <p:txBody>
          <a:bodyPr anchorCtr="0" anchor="t" bIns="91425" lIns="91425" spcFirstLastPara="1" rIns="91425" wrap="square" tIns="91425">
            <a:noAutofit/>
          </a:bodyPr>
          <a:lstStyle>
            <a:lvl1pPr lvl="0">
              <a:spcBef>
                <a:spcPts val="0"/>
              </a:spcBef>
              <a:spcAft>
                <a:spcPts val="0"/>
              </a:spcAft>
              <a:buSzPts val="1800"/>
              <a:buNone/>
              <a:defRPr sz="1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5" name="Google Shape;265;p43"/>
          <p:cNvSpPr txBox="1"/>
          <p:nvPr>
            <p:ph idx="20" type="body"/>
          </p:nvPr>
        </p:nvSpPr>
        <p:spPr>
          <a:xfrm>
            <a:off x="4982950" y="3333998"/>
            <a:ext cx="3582000" cy="4362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SzPts val="1000"/>
              <a:buChar char="●"/>
              <a:defRPr/>
            </a:lvl1pPr>
            <a:lvl2pPr indent="-292100" lvl="1" marL="914400">
              <a:spcBef>
                <a:spcPts val="0"/>
              </a:spcBef>
              <a:spcAft>
                <a:spcPts val="0"/>
              </a:spcAft>
              <a:buSzPts val="10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266" name="Google Shape;266;p43"/>
          <p:cNvSpPr txBox="1"/>
          <p:nvPr>
            <p:ph idx="21" type="subTitle"/>
          </p:nvPr>
        </p:nvSpPr>
        <p:spPr>
          <a:xfrm>
            <a:off x="4982950" y="396875"/>
            <a:ext cx="3582000" cy="297000"/>
          </a:xfrm>
          <a:prstGeom prst="rect">
            <a:avLst/>
          </a:prstGeom>
        </p:spPr>
        <p:txBody>
          <a:bodyPr anchorCtr="0" anchor="t" bIns="91425" lIns="91425" spcFirstLastPara="1" rIns="91425" wrap="square" tIns="91425">
            <a:noAutofit/>
          </a:bodyPr>
          <a:lstStyle>
            <a:lvl1pPr lvl="0">
              <a:spcBef>
                <a:spcPts val="0"/>
              </a:spcBef>
              <a:spcAft>
                <a:spcPts val="0"/>
              </a:spcAft>
              <a:buSzPts val="1800"/>
              <a:buNone/>
              <a:defRPr sz="1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ow We Work">
  <p:cSld name="SECTION_TITLE_AND_DESCRIPTION">
    <p:bg>
      <p:bgPr>
        <a:solidFill>
          <a:schemeClr val="dk1"/>
        </a:solidFill>
      </p:bgPr>
    </p:bg>
    <p:spTree>
      <p:nvGrpSpPr>
        <p:cNvPr id="267" name="Shape 267"/>
        <p:cNvGrpSpPr/>
        <p:nvPr/>
      </p:nvGrpSpPr>
      <p:grpSpPr>
        <a:xfrm>
          <a:off x="0" y="0"/>
          <a:ext cx="0" cy="0"/>
          <a:chOff x="0" y="0"/>
          <a:chExt cx="0" cy="0"/>
        </a:xfrm>
      </p:grpSpPr>
      <p:sp>
        <p:nvSpPr>
          <p:cNvPr id="268" name="Google Shape;268;p44"/>
          <p:cNvSpPr/>
          <p:nvPr/>
        </p:nvSpPr>
        <p:spPr>
          <a:xfrm>
            <a:off x="226275" y="223500"/>
            <a:ext cx="2816100" cy="1171500"/>
          </a:xfrm>
          <a:prstGeom prst="roundRect">
            <a:avLst>
              <a:gd fmla="val 24898"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Public Sans"/>
              <a:ea typeface="Public Sans"/>
              <a:cs typeface="Public Sans"/>
              <a:sym typeface="Public Sans"/>
            </a:endParaRPr>
          </a:p>
        </p:txBody>
      </p:sp>
      <p:sp>
        <p:nvSpPr>
          <p:cNvPr id="269" name="Google Shape;269;p44"/>
          <p:cNvSpPr/>
          <p:nvPr/>
        </p:nvSpPr>
        <p:spPr>
          <a:xfrm>
            <a:off x="3165850" y="223500"/>
            <a:ext cx="2813700" cy="3706800"/>
          </a:xfrm>
          <a:prstGeom prst="roundRect">
            <a:avLst>
              <a:gd fmla="val 14139"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Public Sans"/>
              <a:ea typeface="Public Sans"/>
              <a:cs typeface="Public Sans"/>
              <a:sym typeface="Public Sans"/>
            </a:endParaRPr>
          </a:p>
        </p:txBody>
      </p:sp>
      <p:sp>
        <p:nvSpPr>
          <p:cNvPr id="270" name="Google Shape;270;p44"/>
          <p:cNvSpPr/>
          <p:nvPr>
            <p:ph idx="2" type="pic"/>
          </p:nvPr>
        </p:nvSpPr>
        <p:spPr>
          <a:xfrm>
            <a:off x="228675" y="1535050"/>
            <a:ext cx="2813700" cy="2395200"/>
          </a:xfrm>
          <a:prstGeom prst="roundRect">
            <a:avLst>
              <a:gd fmla="val 16667" name="adj"/>
            </a:avLst>
          </a:prstGeom>
          <a:noFill/>
          <a:ln>
            <a:noFill/>
          </a:ln>
        </p:spPr>
      </p:sp>
      <p:sp>
        <p:nvSpPr>
          <p:cNvPr id="271" name="Google Shape;271;p44"/>
          <p:cNvSpPr/>
          <p:nvPr/>
        </p:nvSpPr>
        <p:spPr>
          <a:xfrm>
            <a:off x="6103025" y="2763825"/>
            <a:ext cx="2816100" cy="1171500"/>
          </a:xfrm>
          <a:prstGeom prst="roundRect">
            <a:avLst>
              <a:gd fmla="val 24898"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Public Sans"/>
              <a:ea typeface="Public Sans"/>
              <a:cs typeface="Public Sans"/>
              <a:sym typeface="Public Sans"/>
            </a:endParaRPr>
          </a:p>
        </p:txBody>
      </p:sp>
      <p:sp>
        <p:nvSpPr>
          <p:cNvPr id="272" name="Google Shape;272;p44"/>
          <p:cNvSpPr/>
          <p:nvPr>
            <p:ph idx="3" type="pic"/>
          </p:nvPr>
        </p:nvSpPr>
        <p:spPr>
          <a:xfrm>
            <a:off x="6105350" y="223500"/>
            <a:ext cx="2813700" cy="2395200"/>
          </a:xfrm>
          <a:prstGeom prst="roundRect">
            <a:avLst>
              <a:gd fmla="val 16667" name="adj"/>
            </a:avLst>
          </a:prstGeom>
          <a:noFill/>
          <a:ln>
            <a:noFill/>
          </a:ln>
        </p:spPr>
      </p:sp>
      <p:sp>
        <p:nvSpPr>
          <p:cNvPr id="273" name="Google Shape;273;p44"/>
          <p:cNvSpPr txBox="1"/>
          <p:nvPr>
            <p:ph idx="1" type="subTitle"/>
          </p:nvPr>
        </p:nvSpPr>
        <p:spPr>
          <a:xfrm>
            <a:off x="210100" y="4062125"/>
            <a:ext cx="4860600" cy="645300"/>
          </a:xfrm>
          <a:prstGeom prst="rect">
            <a:avLst/>
          </a:prstGeom>
        </p:spPr>
        <p:txBody>
          <a:bodyPr anchorCtr="0" anchor="b" bIns="91425" lIns="91425" spcFirstLastPara="1" rIns="91425" wrap="square" tIns="91425">
            <a:noAutofit/>
          </a:bodyPr>
          <a:lstStyle>
            <a:lvl1pPr lvl="0">
              <a:lnSpc>
                <a:spcPct val="80000"/>
              </a:lnSpc>
              <a:spcBef>
                <a:spcPts val="0"/>
              </a:spcBef>
              <a:spcAft>
                <a:spcPts val="0"/>
              </a:spcAft>
              <a:buClr>
                <a:schemeClr val="lt1"/>
              </a:buClr>
              <a:buSzPts val="3600"/>
              <a:buNone/>
              <a:defRPr>
                <a:solidFill>
                  <a:schemeClr val="lt1"/>
                </a:solidFill>
              </a:defRPr>
            </a:lvl1pPr>
            <a:lvl2pPr lvl="1">
              <a:lnSpc>
                <a:spcPct val="80000"/>
              </a:lnSpc>
              <a:spcBef>
                <a:spcPts val="0"/>
              </a:spcBef>
              <a:spcAft>
                <a:spcPts val="0"/>
              </a:spcAft>
              <a:buClr>
                <a:schemeClr val="lt1"/>
              </a:buClr>
              <a:buSzPts val="1400"/>
              <a:buNone/>
              <a:defRPr>
                <a:solidFill>
                  <a:schemeClr val="lt1"/>
                </a:solidFill>
              </a:defRPr>
            </a:lvl2pPr>
            <a:lvl3pPr lvl="2">
              <a:lnSpc>
                <a:spcPct val="80000"/>
              </a:lnSpc>
              <a:spcBef>
                <a:spcPts val="0"/>
              </a:spcBef>
              <a:spcAft>
                <a:spcPts val="0"/>
              </a:spcAft>
              <a:buClr>
                <a:schemeClr val="lt1"/>
              </a:buClr>
              <a:buSzPts val="1400"/>
              <a:buNone/>
              <a:defRPr>
                <a:solidFill>
                  <a:schemeClr val="lt1"/>
                </a:solidFill>
              </a:defRPr>
            </a:lvl3pPr>
            <a:lvl4pPr lvl="3">
              <a:lnSpc>
                <a:spcPct val="80000"/>
              </a:lnSpc>
              <a:spcBef>
                <a:spcPts val="0"/>
              </a:spcBef>
              <a:spcAft>
                <a:spcPts val="0"/>
              </a:spcAft>
              <a:buClr>
                <a:schemeClr val="lt1"/>
              </a:buClr>
              <a:buSzPts val="1400"/>
              <a:buNone/>
              <a:defRPr>
                <a:solidFill>
                  <a:schemeClr val="lt1"/>
                </a:solidFill>
              </a:defRPr>
            </a:lvl4pPr>
            <a:lvl5pPr lvl="4">
              <a:lnSpc>
                <a:spcPct val="80000"/>
              </a:lnSpc>
              <a:spcBef>
                <a:spcPts val="0"/>
              </a:spcBef>
              <a:spcAft>
                <a:spcPts val="0"/>
              </a:spcAft>
              <a:buClr>
                <a:schemeClr val="lt1"/>
              </a:buClr>
              <a:buSzPts val="1400"/>
              <a:buNone/>
              <a:defRPr>
                <a:solidFill>
                  <a:schemeClr val="lt1"/>
                </a:solidFill>
              </a:defRPr>
            </a:lvl5pPr>
            <a:lvl6pPr lvl="5">
              <a:lnSpc>
                <a:spcPct val="80000"/>
              </a:lnSpc>
              <a:spcBef>
                <a:spcPts val="0"/>
              </a:spcBef>
              <a:spcAft>
                <a:spcPts val="0"/>
              </a:spcAft>
              <a:buClr>
                <a:schemeClr val="lt1"/>
              </a:buClr>
              <a:buSzPts val="1400"/>
              <a:buNone/>
              <a:defRPr>
                <a:solidFill>
                  <a:schemeClr val="lt1"/>
                </a:solidFill>
              </a:defRPr>
            </a:lvl6pPr>
            <a:lvl7pPr lvl="6">
              <a:lnSpc>
                <a:spcPct val="80000"/>
              </a:lnSpc>
              <a:spcBef>
                <a:spcPts val="0"/>
              </a:spcBef>
              <a:spcAft>
                <a:spcPts val="0"/>
              </a:spcAft>
              <a:buClr>
                <a:schemeClr val="lt1"/>
              </a:buClr>
              <a:buSzPts val="1400"/>
              <a:buNone/>
              <a:defRPr>
                <a:solidFill>
                  <a:schemeClr val="lt1"/>
                </a:solidFill>
              </a:defRPr>
            </a:lvl7pPr>
            <a:lvl8pPr lvl="7">
              <a:lnSpc>
                <a:spcPct val="80000"/>
              </a:lnSpc>
              <a:spcBef>
                <a:spcPts val="0"/>
              </a:spcBef>
              <a:spcAft>
                <a:spcPts val="0"/>
              </a:spcAft>
              <a:buClr>
                <a:schemeClr val="lt1"/>
              </a:buClr>
              <a:buSzPts val="1400"/>
              <a:buNone/>
              <a:defRPr>
                <a:solidFill>
                  <a:schemeClr val="lt1"/>
                </a:solidFill>
              </a:defRPr>
            </a:lvl8pPr>
            <a:lvl9pPr lvl="8">
              <a:lnSpc>
                <a:spcPct val="80000"/>
              </a:lnSpc>
              <a:spcBef>
                <a:spcPts val="0"/>
              </a:spcBef>
              <a:spcAft>
                <a:spcPts val="0"/>
              </a:spcAft>
              <a:buClr>
                <a:schemeClr val="lt1"/>
              </a:buClr>
              <a:buSzPts val="1400"/>
              <a:buNone/>
              <a:defRPr>
                <a:solidFill>
                  <a:schemeClr val="lt1"/>
                </a:solidFill>
              </a:defRPr>
            </a:lvl9pPr>
          </a:lstStyle>
          <a:p/>
        </p:txBody>
      </p:sp>
      <p:sp>
        <p:nvSpPr>
          <p:cNvPr id="274" name="Google Shape;274;p44"/>
          <p:cNvSpPr txBox="1"/>
          <p:nvPr>
            <p:ph idx="4" type="subTitle"/>
          </p:nvPr>
        </p:nvSpPr>
        <p:spPr>
          <a:xfrm>
            <a:off x="415725" y="291000"/>
            <a:ext cx="2437200" cy="1036500"/>
          </a:xfrm>
          <a:prstGeom prst="rect">
            <a:avLst/>
          </a:prstGeom>
        </p:spPr>
        <p:txBody>
          <a:bodyPr anchorCtr="0" anchor="ctr" bIns="91425" lIns="91425" spcFirstLastPara="1" rIns="91425" wrap="square" tIns="91425">
            <a:noAutofit/>
          </a:bodyPr>
          <a:lstStyle>
            <a:lvl1pPr lvl="0">
              <a:spcBef>
                <a:spcPts val="0"/>
              </a:spcBef>
              <a:spcAft>
                <a:spcPts val="0"/>
              </a:spcAft>
              <a:buSzPts val="1800"/>
              <a:buNone/>
              <a:defRPr b="1" sz="1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5" name="Google Shape;275;p44"/>
          <p:cNvSpPr txBox="1"/>
          <p:nvPr>
            <p:ph idx="5" type="subTitle"/>
          </p:nvPr>
        </p:nvSpPr>
        <p:spPr>
          <a:xfrm>
            <a:off x="6292475" y="2831325"/>
            <a:ext cx="2437200" cy="1036500"/>
          </a:xfrm>
          <a:prstGeom prst="rect">
            <a:avLst/>
          </a:prstGeom>
        </p:spPr>
        <p:txBody>
          <a:bodyPr anchorCtr="0" anchor="ctr" bIns="91425" lIns="91425" spcFirstLastPara="1" rIns="91425" wrap="square" tIns="91425">
            <a:noAutofit/>
          </a:bodyPr>
          <a:lstStyle>
            <a:lvl1pPr lvl="0">
              <a:spcBef>
                <a:spcPts val="0"/>
              </a:spcBef>
              <a:spcAft>
                <a:spcPts val="0"/>
              </a:spcAft>
              <a:buSzPts val="1800"/>
              <a:buNone/>
              <a:defRPr b="1" sz="1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6" name="Google Shape;276;p44"/>
          <p:cNvSpPr txBox="1"/>
          <p:nvPr>
            <p:ph type="title"/>
          </p:nvPr>
        </p:nvSpPr>
        <p:spPr>
          <a:xfrm>
            <a:off x="3357469" y="375900"/>
            <a:ext cx="2492700" cy="10092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SzPts val="4800"/>
              <a:buNone/>
              <a:defRPr sz="4800"/>
            </a:lvl1pPr>
            <a:lvl2pPr lvl="1">
              <a:lnSpc>
                <a:spcPct val="80000"/>
              </a:lnSpc>
              <a:spcBef>
                <a:spcPts val="0"/>
              </a:spcBef>
              <a:spcAft>
                <a:spcPts val="0"/>
              </a:spcAft>
              <a:buSzPts val="4800"/>
              <a:buNone/>
              <a:defRPr sz="4800"/>
            </a:lvl2pPr>
            <a:lvl3pPr lvl="2">
              <a:lnSpc>
                <a:spcPct val="80000"/>
              </a:lnSpc>
              <a:spcBef>
                <a:spcPts val="0"/>
              </a:spcBef>
              <a:spcAft>
                <a:spcPts val="0"/>
              </a:spcAft>
              <a:buSzPts val="4800"/>
              <a:buNone/>
              <a:defRPr sz="4800"/>
            </a:lvl3pPr>
            <a:lvl4pPr lvl="3">
              <a:lnSpc>
                <a:spcPct val="80000"/>
              </a:lnSpc>
              <a:spcBef>
                <a:spcPts val="0"/>
              </a:spcBef>
              <a:spcAft>
                <a:spcPts val="0"/>
              </a:spcAft>
              <a:buSzPts val="4800"/>
              <a:buNone/>
              <a:defRPr sz="4800"/>
            </a:lvl4pPr>
            <a:lvl5pPr lvl="4">
              <a:lnSpc>
                <a:spcPct val="80000"/>
              </a:lnSpc>
              <a:spcBef>
                <a:spcPts val="0"/>
              </a:spcBef>
              <a:spcAft>
                <a:spcPts val="0"/>
              </a:spcAft>
              <a:buSzPts val="4800"/>
              <a:buNone/>
              <a:defRPr sz="4800"/>
            </a:lvl5pPr>
            <a:lvl6pPr lvl="5">
              <a:lnSpc>
                <a:spcPct val="80000"/>
              </a:lnSpc>
              <a:spcBef>
                <a:spcPts val="0"/>
              </a:spcBef>
              <a:spcAft>
                <a:spcPts val="0"/>
              </a:spcAft>
              <a:buSzPts val="4800"/>
              <a:buNone/>
              <a:defRPr sz="4800"/>
            </a:lvl6pPr>
            <a:lvl7pPr lvl="6">
              <a:lnSpc>
                <a:spcPct val="80000"/>
              </a:lnSpc>
              <a:spcBef>
                <a:spcPts val="0"/>
              </a:spcBef>
              <a:spcAft>
                <a:spcPts val="0"/>
              </a:spcAft>
              <a:buSzPts val="4800"/>
              <a:buNone/>
              <a:defRPr sz="4800"/>
            </a:lvl7pPr>
            <a:lvl8pPr lvl="7">
              <a:lnSpc>
                <a:spcPct val="80000"/>
              </a:lnSpc>
              <a:spcBef>
                <a:spcPts val="0"/>
              </a:spcBef>
              <a:spcAft>
                <a:spcPts val="0"/>
              </a:spcAft>
              <a:buSzPts val="4800"/>
              <a:buNone/>
              <a:defRPr sz="4800"/>
            </a:lvl8pPr>
            <a:lvl9pPr lvl="8">
              <a:lnSpc>
                <a:spcPct val="80000"/>
              </a:lnSpc>
              <a:spcBef>
                <a:spcPts val="0"/>
              </a:spcBef>
              <a:spcAft>
                <a:spcPts val="0"/>
              </a:spcAft>
              <a:buSzPts val="4800"/>
              <a:buNone/>
              <a:defRPr sz="4800"/>
            </a:lvl9pPr>
          </a:lstStyle>
          <a:p/>
        </p:txBody>
      </p:sp>
      <p:sp>
        <p:nvSpPr>
          <p:cNvPr id="277" name="Google Shape;277;p44"/>
          <p:cNvSpPr txBox="1"/>
          <p:nvPr>
            <p:ph idx="6" type="body"/>
          </p:nvPr>
        </p:nvSpPr>
        <p:spPr>
          <a:xfrm>
            <a:off x="3321050" y="1395000"/>
            <a:ext cx="2384400" cy="2395200"/>
          </a:xfrm>
          <a:prstGeom prst="rect">
            <a:avLst/>
          </a:prstGeom>
        </p:spPr>
        <p:txBody>
          <a:bodyPr anchorCtr="0" anchor="b"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78" name="Google Shape;278;p44"/>
          <p:cNvSpPr txBox="1"/>
          <p:nvPr>
            <p:ph idx="7" type="body"/>
          </p:nvPr>
        </p:nvSpPr>
        <p:spPr>
          <a:xfrm>
            <a:off x="228600" y="4707375"/>
            <a:ext cx="2936700" cy="436200"/>
          </a:xfrm>
          <a:prstGeom prst="rect">
            <a:avLst/>
          </a:prstGeom>
        </p:spPr>
        <p:txBody>
          <a:bodyPr anchorCtr="0" anchor="ctr" bIns="91425" lIns="91425" spcFirstLastPara="1" rIns="91425" wrap="square" tIns="91425">
            <a:noAutofit/>
          </a:bodyPr>
          <a:lstStyle>
            <a:lvl1pPr indent="-292100" lvl="0" marL="457200">
              <a:spcBef>
                <a:spcPts val="0"/>
              </a:spcBef>
              <a:spcAft>
                <a:spcPts val="0"/>
              </a:spcAft>
              <a:buClr>
                <a:schemeClr val="lt1"/>
              </a:buClr>
              <a:buSzPts val="1000"/>
              <a:buChar char="●"/>
              <a:defRPr>
                <a:solidFill>
                  <a:schemeClr val="lt1"/>
                </a:solidFill>
              </a:defRPr>
            </a:lvl1pPr>
            <a:lvl2pPr indent="-292100" lvl="1" marL="914400">
              <a:spcBef>
                <a:spcPts val="0"/>
              </a:spcBef>
              <a:spcAft>
                <a:spcPts val="0"/>
              </a:spcAft>
              <a:buClr>
                <a:schemeClr val="lt1"/>
              </a:buClr>
              <a:buSzPts val="1000"/>
              <a:buChar char="○"/>
              <a:defRPr>
                <a:solidFill>
                  <a:schemeClr val="lt1"/>
                </a:solidFill>
              </a:defRPr>
            </a:lvl2pPr>
            <a:lvl3pPr indent="-292100" lvl="2" marL="1371600">
              <a:spcBef>
                <a:spcPts val="0"/>
              </a:spcBef>
              <a:spcAft>
                <a:spcPts val="0"/>
              </a:spcAft>
              <a:buClr>
                <a:schemeClr val="lt1"/>
              </a:buClr>
              <a:buSzPts val="1000"/>
              <a:buChar char="■"/>
              <a:defRPr>
                <a:solidFill>
                  <a:schemeClr val="lt1"/>
                </a:solidFill>
              </a:defRPr>
            </a:lvl3pPr>
            <a:lvl4pPr indent="-292100" lvl="3" marL="1828800">
              <a:spcBef>
                <a:spcPts val="0"/>
              </a:spcBef>
              <a:spcAft>
                <a:spcPts val="0"/>
              </a:spcAft>
              <a:buClr>
                <a:schemeClr val="lt1"/>
              </a:buClr>
              <a:buSzPts val="1000"/>
              <a:buChar char="●"/>
              <a:defRPr>
                <a:solidFill>
                  <a:schemeClr val="lt1"/>
                </a:solidFill>
              </a:defRPr>
            </a:lvl4pPr>
            <a:lvl5pPr indent="-292100" lvl="4" marL="2286000">
              <a:spcBef>
                <a:spcPts val="0"/>
              </a:spcBef>
              <a:spcAft>
                <a:spcPts val="0"/>
              </a:spcAft>
              <a:buClr>
                <a:schemeClr val="lt1"/>
              </a:buClr>
              <a:buSzPts val="1000"/>
              <a:buChar char="○"/>
              <a:defRPr>
                <a:solidFill>
                  <a:schemeClr val="lt1"/>
                </a:solidFill>
              </a:defRPr>
            </a:lvl5pPr>
            <a:lvl6pPr indent="-292100" lvl="5" marL="2743200">
              <a:spcBef>
                <a:spcPts val="0"/>
              </a:spcBef>
              <a:spcAft>
                <a:spcPts val="0"/>
              </a:spcAft>
              <a:buClr>
                <a:schemeClr val="lt1"/>
              </a:buClr>
              <a:buSzPts val="1000"/>
              <a:buChar char="■"/>
              <a:defRPr>
                <a:solidFill>
                  <a:schemeClr val="lt1"/>
                </a:solidFill>
              </a:defRPr>
            </a:lvl6pPr>
            <a:lvl7pPr indent="-292100" lvl="6" marL="3200400">
              <a:spcBef>
                <a:spcPts val="0"/>
              </a:spcBef>
              <a:spcAft>
                <a:spcPts val="0"/>
              </a:spcAft>
              <a:buClr>
                <a:schemeClr val="lt1"/>
              </a:buClr>
              <a:buSzPts val="1000"/>
              <a:buChar char="●"/>
              <a:defRPr>
                <a:solidFill>
                  <a:schemeClr val="lt1"/>
                </a:solidFill>
              </a:defRPr>
            </a:lvl7pPr>
            <a:lvl8pPr indent="-292100" lvl="7" marL="3657600">
              <a:spcBef>
                <a:spcPts val="0"/>
              </a:spcBef>
              <a:spcAft>
                <a:spcPts val="0"/>
              </a:spcAft>
              <a:buClr>
                <a:schemeClr val="lt1"/>
              </a:buClr>
              <a:buSzPts val="1000"/>
              <a:buChar char="○"/>
              <a:defRPr>
                <a:solidFill>
                  <a:schemeClr val="lt1"/>
                </a:solidFill>
              </a:defRPr>
            </a:lvl8pPr>
            <a:lvl9pPr indent="-292100" lvl="8" marL="4114800">
              <a:spcBef>
                <a:spcPts val="0"/>
              </a:spcBef>
              <a:spcAft>
                <a:spcPts val="0"/>
              </a:spcAft>
              <a:buClr>
                <a:schemeClr val="lt1"/>
              </a:buClr>
              <a:buSzPts val="1000"/>
              <a:buChar char="■"/>
              <a:defRPr>
                <a:solidFill>
                  <a:schemeClr val="lt1"/>
                </a:solidFill>
              </a:defRPr>
            </a:lvl9pPr>
          </a:lstStyle>
          <a:p/>
        </p:txBody>
      </p:sp>
      <p:sp>
        <p:nvSpPr>
          <p:cNvPr id="279" name="Google Shape;279;p44"/>
          <p:cNvSpPr txBox="1"/>
          <p:nvPr/>
        </p:nvSpPr>
        <p:spPr>
          <a:xfrm>
            <a:off x="5915400" y="4707300"/>
            <a:ext cx="3000000" cy="4434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 sz="1000">
                <a:solidFill>
                  <a:schemeClr val="lt1"/>
                </a:solidFill>
                <a:latin typeface="Public Sans"/>
                <a:ea typeface="Public Sans"/>
                <a:cs typeface="Public Sans"/>
                <a:sym typeface="Public Sans"/>
              </a:rPr>
              <a:t>Page </a:t>
            </a:r>
            <a:fld id="{00000000-1234-1234-1234-123412341234}" type="slidenum">
              <a:rPr lang="en" sz="1000">
                <a:solidFill>
                  <a:schemeClr val="lt1"/>
                </a:solidFill>
                <a:latin typeface="Public Sans"/>
                <a:ea typeface="Public Sans"/>
                <a:cs typeface="Public Sans"/>
                <a:sym typeface="Public Sans"/>
              </a:rPr>
              <a:t>‹#›</a:t>
            </a:fld>
            <a:endParaRPr sz="1000">
              <a:solidFill>
                <a:schemeClr val="lt1"/>
              </a:solidFill>
              <a:latin typeface="Public Sans"/>
              <a:ea typeface="Public Sans"/>
              <a:cs typeface="Public Sans"/>
              <a:sym typeface="Public Sans"/>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am">
  <p:cSld name="CAPTION_ONLY">
    <p:bg>
      <p:bgPr>
        <a:solidFill>
          <a:schemeClr val="dk1"/>
        </a:solidFill>
      </p:bgPr>
    </p:bg>
    <p:spTree>
      <p:nvGrpSpPr>
        <p:cNvPr id="280" name="Shape 280"/>
        <p:cNvGrpSpPr/>
        <p:nvPr/>
      </p:nvGrpSpPr>
      <p:grpSpPr>
        <a:xfrm>
          <a:off x="0" y="0"/>
          <a:ext cx="0" cy="0"/>
          <a:chOff x="0" y="0"/>
          <a:chExt cx="0" cy="0"/>
        </a:xfrm>
      </p:grpSpPr>
      <p:sp>
        <p:nvSpPr>
          <p:cNvPr id="281" name="Google Shape;281;p45"/>
          <p:cNvSpPr txBox="1"/>
          <p:nvPr>
            <p:ph idx="1" type="subTitle"/>
          </p:nvPr>
        </p:nvSpPr>
        <p:spPr>
          <a:xfrm>
            <a:off x="228600" y="3858425"/>
            <a:ext cx="2202600" cy="849000"/>
          </a:xfrm>
          <a:prstGeom prst="rect">
            <a:avLst/>
          </a:prstGeom>
        </p:spPr>
        <p:txBody>
          <a:bodyPr anchorCtr="0" anchor="b" bIns="91425" lIns="91425" spcFirstLastPara="1" rIns="91425" wrap="square" tIns="91425">
            <a:noAutofit/>
          </a:bodyPr>
          <a:lstStyle>
            <a:lvl1pPr lvl="0">
              <a:spcBef>
                <a:spcPts val="0"/>
              </a:spcBef>
              <a:spcAft>
                <a:spcPts val="0"/>
              </a:spcAft>
              <a:buClr>
                <a:schemeClr val="lt1"/>
              </a:buClr>
              <a:buSzPts val="3600"/>
              <a:buNone/>
              <a:defRPr>
                <a:solidFill>
                  <a:schemeClr val="lt1"/>
                </a:solidFill>
              </a:defRPr>
            </a:lvl1pPr>
            <a:lvl2pPr lvl="1">
              <a:spcBef>
                <a:spcPts val="0"/>
              </a:spcBef>
              <a:spcAft>
                <a:spcPts val="0"/>
              </a:spcAft>
              <a:buClr>
                <a:schemeClr val="lt1"/>
              </a:buClr>
              <a:buSzPts val="1400"/>
              <a:buNone/>
              <a:defRPr>
                <a:solidFill>
                  <a:schemeClr val="lt1"/>
                </a:solidFill>
              </a:defRPr>
            </a:lvl2pPr>
            <a:lvl3pPr lvl="2">
              <a:spcBef>
                <a:spcPts val="0"/>
              </a:spcBef>
              <a:spcAft>
                <a:spcPts val="0"/>
              </a:spcAft>
              <a:buClr>
                <a:schemeClr val="lt1"/>
              </a:buClr>
              <a:buSzPts val="1400"/>
              <a:buNone/>
              <a:defRPr>
                <a:solidFill>
                  <a:schemeClr val="lt1"/>
                </a:solidFill>
              </a:defRPr>
            </a:lvl3pPr>
            <a:lvl4pPr lvl="3">
              <a:spcBef>
                <a:spcPts val="0"/>
              </a:spcBef>
              <a:spcAft>
                <a:spcPts val="0"/>
              </a:spcAft>
              <a:buClr>
                <a:schemeClr val="lt1"/>
              </a:buClr>
              <a:buSzPts val="1400"/>
              <a:buNone/>
              <a:defRPr>
                <a:solidFill>
                  <a:schemeClr val="lt1"/>
                </a:solidFill>
              </a:defRPr>
            </a:lvl4pPr>
            <a:lvl5pPr lvl="4">
              <a:spcBef>
                <a:spcPts val="0"/>
              </a:spcBef>
              <a:spcAft>
                <a:spcPts val="0"/>
              </a:spcAft>
              <a:buClr>
                <a:schemeClr val="lt1"/>
              </a:buClr>
              <a:buSzPts val="1400"/>
              <a:buNone/>
              <a:defRPr>
                <a:solidFill>
                  <a:schemeClr val="lt1"/>
                </a:solidFill>
              </a:defRPr>
            </a:lvl5pPr>
            <a:lvl6pPr lvl="5">
              <a:spcBef>
                <a:spcPts val="0"/>
              </a:spcBef>
              <a:spcAft>
                <a:spcPts val="0"/>
              </a:spcAft>
              <a:buClr>
                <a:schemeClr val="lt1"/>
              </a:buClr>
              <a:buSzPts val="1400"/>
              <a:buNone/>
              <a:defRPr>
                <a:solidFill>
                  <a:schemeClr val="lt1"/>
                </a:solidFill>
              </a:defRPr>
            </a:lvl6pPr>
            <a:lvl7pPr lvl="6">
              <a:spcBef>
                <a:spcPts val="0"/>
              </a:spcBef>
              <a:spcAft>
                <a:spcPts val="0"/>
              </a:spcAft>
              <a:buClr>
                <a:schemeClr val="lt1"/>
              </a:buClr>
              <a:buSzPts val="1400"/>
              <a:buNone/>
              <a:defRPr>
                <a:solidFill>
                  <a:schemeClr val="lt1"/>
                </a:solidFill>
              </a:defRPr>
            </a:lvl7pPr>
            <a:lvl8pPr lvl="7">
              <a:spcBef>
                <a:spcPts val="0"/>
              </a:spcBef>
              <a:spcAft>
                <a:spcPts val="0"/>
              </a:spcAft>
              <a:buClr>
                <a:schemeClr val="lt1"/>
              </a:buClr>
              <a:buSzPts val="1400"/>
              <a:buNone/>
              <a:defRPr>
                <a:solidFill>
                  <a:schemeClr val="lt1"/>
                </a:solidFill>
              </a:defRPr>
            </a:lvl8pPr>
            <a:lvl9pPr lvl="8">
              <a:spcBef>
                <a:spcPts val="0"/>
              </a:spcBef>
              <a:spcAft>
                <a:spcPts val="0"/>
              </a:spcAft>
              <a:buClr>
                <a:schemeClr val="lt1"/>
              </a:buClr>
              <a:buSzPts val="1400"/>
              <a:buNone/>
              <a:defRPr>
                <a:solidFill>
                  <a:schemeClr val="lt1"/>
                </a:solidFill>
              </a:defRPr>
            </a:lvl9pPr>
          </a:lstStyle>
          <a:p/>
        </p:txBody>
      </p:sp>
      <p:sp>
        <p:nvSpPr>
          <p:cNvPr id="282" name="Google Shape;282;p45"/>
          <p:cNvSpPr/>
          <p:nvPr>
            <p:ph idx="2" type="pic"/>
          </p:nvPr>
        </p:nvSpPr>
        <p:spPr>
          <a:xfrm>
            <a:off x="3351555" y="177475"/>
            <a:ext cx="1150800" cy="1150800"/>
          </a:xfrm>
          <a:prstGeom prst="roundRect">
            <a:avLst>
              <a:gd fmla="val 16667" name="adj"/>
            </a:avLst>
          </a:prstGeom>
          <a:noFill/>
          <a:ln>
            <a:noFill/>
          </a:ln>
        </p:spPr>
      </p:sp>
      <p:sp>
        <p:nvSpPr>
          <p:cNvPr id="283" name="Google Shape;283;p45"/>
          <p:cNvSpPr/>
          <p:nvPr>
            <p:ph idx="3" type="pic"/>
          </p:nvPr>
        </p:nvSpPr>
        <p:spPr>
          <a:xfrm>
            <a:off x="4641661" y="177475"/>
            <a:ext cx="1150800" cy="1150800"/>
          </a:xfrm>
          <a:prstGeom prst="roundRect">
            <a:avLst>
              <a:gd fmla="val 16667" name="adj"/>
            </a:avLst>
          </a:prstGeom>
          <a:noFill/>
          <a:ln>
            <a:noFill/>
          </a:ln>
        </p:spPr>
      </p:sp>
      <p:sp>
        <p:nvSpPr>
          <p:cNvPr id="284" name="Google Shape;284;p45"/>
          <p:cNvSpPr/>
          <p:nvPr>
            <p:ph idx="4" type="pic"/>
          </p:nvPr>
        </p:nvSpPr>
        <p:spPr>
          <a:xfrm>
            <a:off x="2061450" y="1818190"/>
            <a:ext cx="1150800" cy="1150800"/>
          </a:xfrm>
          <a:prstGeom prst="roundRect">
            <a:avLst>
              <a:gd fmla="val 16667" name="adj"/>
            </a:avLst>
          </a:prstGeom>
          <a:noFill/>
          <a:ln>
            <a:noFill/>
          </a:ln>
        </p:spPr>
      </p:sp>
      <p:sp>
        <p:nvSpPr>
          <p:cNvPr id="285" name="Google Shape;285;p45"/>
          <p:cNvSpPr/>
          <p:nvPr>
            <p:ph idx="5" type="pic"/>
          </p:nvPr>
        </p:nvSpPr>
        <p:spPr>
          <a:xfrm>
            <a:off x="3351555" y="1818190"/>
            <a:ext cx="1150800" cy="1150800"/>
          </a:xfrm>
          <a:prstGeom prst="roundRect">
            <a:avLst>
              <a:gd fmla="val 16667" name="adj"/>
            </a:avLst>
          </a:prstGeom>
          <a:noFill/>
          <a:ln>
            <a:noFill/>
          </a:ln>
        </p:spPr>
      </p:sp>
      <p:sp>
        <p:nvSpPr>
          <p:cNvPr id="286" name="Google Shape;286;p45"/>
          <p:cNvSpPr/>
          <p:nvPr>
            <p:ph idx="6" type="pic"/>
          </p:nvPr>
        </p:nvSpPr>
        <p:spPr>
          <a:xfrm>
            <a:off x="4641661" y="1818190"/>
            <a:ext cx="1150800" cy="1150800"/>
          </a:xfrm>
          <a:prstGeom prst="roundRect">
            <a:avLst>
              <a:gd fmla="val 16667" name="adj"/>
            </a:avLst>
          </a:prstGeom>
          <a:noFill/>
          <a:ln>
            <a:noFill/>
          </a:ln>
        </p:spPr>
      </p:sp>
      <p:sp>
        <p:nvSpPr>
          <p:cNvPr id="287" name="Google Shape;287;p45"/>
          <p:cNvSpPr/>
          <p:nvPr>
            <p:ph idx="7" type="pic"/>
          </p:nvPr>
        </p:nvSpPr>
        <p:spPr>
          <a:xfrm>
            <a:off x="5931766" y="1818190"/>
            <a:ext cx="1150800" cy="1150800"/>
          </a:xfrm>
          <a:prstGeom prst="roundRect">
            <a:avLst>
              <a:gd fmla="val 16667" name="adj"/>
            </a:avLst>
          </a:prstGeom>
          <a:noFill/>
          <a:ln>
            <a:noFill/>
          </a:ln>
        </p:spPr>
      </p:sp>
      <p:sp>
        <p:nvSpPr>
          <p:cNvPr id="288" name="Google Shape;288;p45"/>
          <p:cNvSpPr txBox="1"/>
          <p:nvPr>
            <p:ph idx="8" type="body"/>
          </p:nvPr>
        </p:nvSpPr>
        <p:spPr>
          <a:xfrm>
            <a:off x="3351550" y="1328275"/>
            <a:ext cx="1150800" cy="2601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Clr>
                <a:schemeClr val="lt1"/>
              </a:buClr>
              <a:buSzPts val="1000"/>
              <a:buChar char="●"/>
              <a:defRPr>
                <a:solidFill>
                  <a:schemeClr val="lt1"/>
                </a:solidFill>
              </a:defRPr>
            </a:lvl1pPr>
            <a:lvl2pPr indent="-292100" lvl="1" marL="914400">
              <a:spcBef>
                <a:spcPts val="0"/>
              </a:spcBef>
              <a:spcAft>
                <a:spcPts val="0"/>
              </a:spcAft>
              <a:buClr>
                <a:schemeClr val="lt1"/>
              </a:buClr>
              <a:buSzPts val="1000"/>
              <a:buChar char="○"/>
              <a:defRPr>
                <a:solidFill>
                  <a:schemeClr val="lt1"/>
                </a:solidFill>
              </a:defRPr>
            </a:lvl2pPr>
            <a:lvl3pPr indent="-292100" lvl="2" marL="1371600">
              <a:spcBef>
                <a:spcPts val="0"/>
              </a:spcBef>
              <a:spcAft>
                <a:spcPts val="0"/>
              </a:spcAft>
              <a:buClr>
                <a:schemeClr val="lt1"/>
              </a:buClr>
              <a:buSzPts val="1000"/>
              <a:buChar char="■"/>
              <a:defRPr>
                <a:solidFill>
                  <a:schemeClr val="lt1"/>
                </a:solidFill>
              </a:defRPr>
            </a:lvl3pPr>
            <a:lvl4pPr indent="-292100" lvl="3" marL="1828800">
              <a:spcBef>
                <a:spcPts val="0"/>
              </a:spcBef>
              <a:spcAft>
                <a:spcPts val="0"/>
              </a:spcAft>
              <a:buClr>
                <a:schemeClr val="lt1"/>
              </a:buClr>
              <a:buSzPts val="1000"/>
              <a:buChar char="●"/>
              <a:defRPr>
                <a:solidFill>
                  <a:schemeClr val="lt1"/>
                </a:solidFill>
              </a:defRPr>
            </a:lvl4pPr>
            <a:lvl5pPr indent="-292100" lvl="4" marL="2286000">
              <a:spcBef>
                <a:spcPts val="0"/>
              </a:spcBef>
              <a:spcAft>
                <a:spcPts val="0"/>
              </a:spcAft>
              <a:buClr>
                <a:schemeClr val="lt1"/>
              </a:buClr>
              <a:buSzPts val="1000"/>
              <a:buChar char="○"/>
              <a:defRPr>
                <a:solidFill>
                  <a:schemeClr val="lt1"/>
                </a:solidFill>
              </a:defRPr>
            </a:lvl5pPr>
            <a:lvl6pPr indent="-292100" lvl="5" marL="2743200">
              <a:spcBef>
                <a:spcPts val="0"/>
              </a:spcBef>
              <a:spcAft>
                <a:spcPts val="0"/>
              </a:spcAft>
              <a:buClr>
                <a:schemeClr val="lt1"/>
              </a:buClr>
              <a:buSzPts val="1000"/>
              <a:buChar char="■"/>
              <a:defRPr>
                <a:solidFill>
                  <a:schemeClr val="lt1"/>
                </a:solidFill>
              </a:defRPr>
            </a:lvl6pPr>
            <a:lvl7pPr indent="-292100" lvl="6" marL="3200400">
              <a:spcBef>
                <a:spcPts val="0"/>
              </a:spcBef>
              <a:spcAft>
                <a:spcPts val="0"/>
              </a:spcAft>
              <a:buClr>
                <a:schemeClr val="lt1"/>
              </a:buClr>
              <a:buSzPts val="1000"/>
              <a:buChar char="●"/>
              <a:defRPr>
                <a:solidFill>
                  <a:schemeClr val="lt1"/>
                </a:solidFill>
              </a:defRPr>
            </a:lvl7pPr>
            <a:lvl8pPr indent="-292100" lvl="7" marL="3657600">
              <a:spcBef>
                <a:spcPts val="0"/>
              </a:spcBef>
              <a:spcAft>
                <a:spcPts val="0"/>
              </a:spcAft>
              <a:buClr>
                <a:schemeClr val="lt1"/>
              </a:buClr>
              <a:buSzPts val="1000"/>
              <a:buChar char="○"/>
              <a:defRPr>
                <a:solidFill>
                  <a:schemeClr val="lt1"/>
                </a:solidFill>
              </a:defRPr>
            </a:lvl8pPr>
            <a:lvl9pPr indent="-292100" lvl="8" marL="4114800">
              <a:spcBef>
                <a:spcPts val="0"/>
              </a:spcBef>
              <a:spcAft>
                <a:spcPts val="0"/>
              </a:spcAft>
              <a:buClr>
                <a:schemeClr val="lt1"/>
              </a:buClr>
              <a:buSzPts val="1000"/>
              <a:buChar char="■"/>
              <a:defRPr>
                <a:solidFill>
                  <a:schemeClr val="lt1"/>
                </a:solidFill>
              </a:defRPr>
            </a:lvl9pPr>
          </a:lstStyle>
          <a:p/>
        </p:txBody>
      </p:sp>
      <p:sp>
        <p:nvSpPr>
          <p:cNvPr id="289" name="Google Shape;289;p45"/>
          <p:cNvSpPr txBox="1"/>
          <p:nvPr>
            <p:ph idx="9" type="body"/>
          </p:nvPr>
        </p:nvSpPr>
        <p:spPr>
          <a:xfrm>
            <a:off x="4641650" y="1328275"/>
            <a:ext cx="1150800" cy="2601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Clr>
                <a:schemeClr val="lt1"/>
              </a:buClr>
              <a:buSzPts val="1000"/>
              <a:buChar char="●"/>
              <a:defRPr>
                <a:solidFill>
                  <a:schemeClr val="lt1"/>
                </a:solidFill>
              </a:defRPr>
            </a:lvl1pPr>
            <a:lvl2pPr indent="-292100" lvl="1" marL="914400">
              <a:spcBef>
                <a:spcPts val="0"/>
              </a:spcBef>
              <a:spcAft>
                <a:spcPts val="0"/>
              </a:spcAft>
              <a:buClr>
                <a:schemeClr val="lt1"/>
              </a:buClr>
              <a:buSzPts val="1000"/>
              <a:buChar char="○"/>
              <a:defRPr>
                <a:solidFill>
                  <a:schemeClr val="lt1"/>
                </a:solidFill>
              </a:defRPr>
            </a:lvl2pPr>
            <a:lvl3pPr indent="-292100" lvl="2" marL="1371600">
              <a:spcBef>
                <a:spcPts val="0"/>
              </a:spcBef>
              <a:spcAft>
                <a:spcPts val="0"/>
              </a:spcAft>
              <a:buClr>
                <a:schemeClr val="lt1"/>
              </a:buClr>
              <a:buSzPts val="1000"/>
              <a:buChar char="■"/>
              <a:defRPr>
                <a:solidFill>
                  <a:schemeClr val="lt1"/>
                </a:solidFill>
              </a:defRPr>
            </a:lvl3pPr>
            <a:lvl4pPr indent="-292100" lvl="3" marL="1828800">
              <a:spcBef>
                <a:spcPts val="0"/>
              </a:spcBef>
              <a:spcAft>
                <a:spcPts val="0"/>
              </a:spcAft>
              <a:buClr>
                <a:schemeClr val="lt1"/>
              </a:buClr>
              <a:buSzPts val="1000"/>
              <a:buChar char="●"/>
              <a:defRPr>
                <a:solidFill>
                  <a:schemeClr val="lt1"/>
                </a:solidFill>
              </a:defRPr>
            </a:lvl4pPr>
            <a:lvl5pPr indent="-292100" lvl="4" marL="2286000">
              <a:spcBef>
                <a:spcPts val="0"/>
              </a:spcBef>
              <a:spcAft>
                <a:spcPts val="0"/>
              </a:spcAft>
              <a:buClr>
                <a:schemeClr val="lt1"/>
              </a:buClr>
              <a:buSzPts val="1000"/>
              <a:buChar char="○"/>
              <a:defRPr>
                <a:solidFill>
                  <a:schemeClr val="lt1"/>
                </a:solidFill>
              </a:defRPr>
            </a:lvl5pPr>
            <a:lvl6pPr indent="-292100" lvl="5" marL="2743200">
              <a:spcBef>
                <a:spcPts val="0"/>
              </a:spcBef>
              <a:spcAft>
                <a:spcPts val="0"/>
              </a:spcAft>
              <a:buClr>
                <a:schemeClr val="lt1"/>
              </a:buClr>
              <a:buSzPts val="1000"/>
              <a:buChar char="■"/>
              <a:defRPr>
                <a:solidFill>
                  <a:schemeClr val="lt1"/>
                </a:solidFill>
              </a:defRPr>
            </a:lvl6pPr>
            <a:lvl7pPr indent="-292100" lvl="6" marL="3200400">
              <a:spcBef>
                <a:spcPts val="0"/>
              </a:spcBef>
              <a:spcAft>
                <a:spcPts val="0"/>
              </a:spcAft>
              <a:buClr>
                <a:schemeClr val="lt1"/>
              </a:buClr>
              <a:buSzPts val="1000"/>
              <a:buChar char="●"/>
              <a:defRPr>
                <a:solidFill>
                  <a:schemeClr val="lt1"/>
                </a:solidFill>
              </a:defRPr>
            </a:lvl7pPr>
            <a:lvl8pPr indent="-292100" lvl="7" marL="3657600">
              <a:spcBef>
                <a:spcPts val="0"/>
              </a:spcBef>
              <a:spcAft>
                <a:spcPts val="0"/>
              </a:spcAft>
              <a:buClr>
                <a:schemeClr val="lt1"/>
              </a:buClr>
              <a:buSzPts val="1000"/>
              <a:buChar char="○"/>
              <a:defRPr>
                <a:solidFill>
                  <a:schemeClr val="lt1"/>
                </a:solidFill>
              </a:defRPr>
            </a:lvl8pPr>
            <a:lvl9pPr indent="-292100" lvl="8" marL="4114800">
              <a:spcBef>
                <a:spcPts val="0"/>
              </a:spcBef>
              <a:spcAft>
                <a:spcPts val="0"/>
              </a:spcAft>
              <a:buClr>
                <a:schemeClr val="lt1"/>
              </a:buClr>
              <a:buSzPts val="1000"/>
              <a:buChar char="■"/>
              <a:defRPr>
                <a:solidFill>
                  <a:schemeClr val="lt1"/>
                </a:solidFill>
              </a:defRPr>
            </a:lvl9pPr>
          </a:lstStyle>
          <a:p/>
        </p:txBody>
      </p:sp>
      <p:sp>
        <p:nvSpPr>
          <p:cNvPr id="290" name="Google Shape;290;p45"/>
          <p:cNvSpPr txBox="1"/>
          <p:nvPr>
            <p:ph idx="13" type="body"/>
          </p:nvPr>
        </p:nvSpPr>
        <p:spPr>
          <a:xfrm>
            <a:off x="2061425" y="2978988"/>
            <a:ext cx="1150800" cy="2601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Clr>
                <a:schemeClr val="lt1"/>
              </a:buClr>
              <a:buSzPts val="1000"/>
              <a:buChar char="●"/>
              <a:defRPr>
                <a:solidFill>
                  <a:schemeClr val="lt1"/>
                </a:solidFill>
              </a:defRPr>
            </a:lvl1pPr>
            <a:lvl2pPr indent="-292100" lvl="1" marL="914400">
              <a:spcBef>
                <a:spcPts val="0"/>
              </a:spcBef>
              <a:spcAft>
                <a:spcPts val="0"/>
              </a:spcAft>
              <a:buClr>
                <a:schemeClr val="lt1"/>
              </a:buClr>
              <a:buSzPts val="1000"/>
              <a:buChar char="○"/>
              <a:defRPr>
                <a:solidFill>
                  <a:schemeClr val="lt1"/>
                </a:solidFill>
              </a:defRPr>
            </a:lvl2pPr>
            <a:lvl3pPr indent="-292100" lvl="2" marL="1371600">
              <a:spcBef>
                <a:spcPts val="0"/>
              </a:spcBef>
              <a:spcAft>
                <a:spcPts val="0"/>
              </a:spcAft>
              <a:buClr>
                <a:schemeClr val="lt1"/>
              </a:buClr>
              <a:buSzPts val="1000"/>
              <a:buChar char="■"/>
              <a:defRPr>
                <a:solidFill>
                  <a:schemeClr val="lt1"/>
                </a:solidFill>
              </a:defRPr>
            </a:lvl3pPr>
            <a:lvl4pPr indent="-292100" lvl="3" marL="1828800">
              <a:spcBef>
                <a:spcPts val="0"/>
              </a:spcBef>
              <a:spcAft>
                <a:spcPts val="0"/>
              </a:spcAft>
              <a:buClr>
                <a:schemeClr val="lt1"/>
              </a:buClr>
              <a:buSzPts val="1000"/>
              <a:buChar char="●"/>
              <a:defRPr>
                <a:solidFill>
                  <a:schemeClr val="lt1"/>
                </a:solidFill>
              </a:defRPr>
            </a:lvl4pPr>
            <a:lvl5pPr indent="-292100" lvl="4" marL="2286000">
              <a:spcBef>
                <a:spcPts val="0"/>
              </a:spcBef>
              <a:spcAft>
                <a:spcPts val="0"/>
              </a:spcAft>
              <a:buClr>
                <a:schemeClr val="lt1"/>
              </a:buClr>
              <a:buSzPts val="1000"/>
              <a:buChar char="○"/>
              <a:defRPr>
                <a:solidFill>
                  <a:schemeClr val="lt1"/>
                </a:solidFill>
              </a:defRPr>
            </a:lvl5pPr>
            <a:lvl6pPr indent="-292100" lvl="5" marL="2743200">
              <a:spcBef>
                <a:spcPts val="0"/>
              </a:spcBef>
              <a:spcAft>
                <a:spcPts val="0"/>
              </a:spcAft>
              <a:buClr>
                <a:schemeClr val="lt1"/>
              </a:buClr>
              <a:buSzPts val="1000"/>
              <a:buChar char="■"/>
              <a:defRPr>
                <a:solidFill>
                  <a:schemeClr val="lt1"/>
                </a:solidFill>
              </a:defRPr>
            </a:lvl6pPr>
            <a:lvl7pPr indent="-292100" lvl="6" marL="3200400">
              <a:spcBef>
                <a:spcPts val="0"/>
              </a:spcBef>
              <a:spcAft>
                <a:spcPts val="0"/>
              </a:spcAft>
              <a:buClr>
                <a:schemeClr val="lt1"/>
              </a:buClr>
              <a:buSzPts val="1000"/>
              <a:buChar char="●"/>
              <a:defRPr>
                <a:solidFill>
                  <a:schemeClr val="lt1"/>
                </a:solidFill>
              </a:defRPr>
            </a:lvl7pPr>
            <a:lvl8pPr indent="-292100" lvl="7" marL="3657600">
              <a:spcBef>
                <a:spcPts val="0"/>
              </a:spcBef>
              <a:spcAft>
                <a:spcPts val="0"/>
              </a:spcAft>
              <a:buClr>
                <a:schemeClr val="lt1"/>
              </a:buClr>
              <a:buSzPts val="1000"/>
              <a:buChar char="○"/>
              <a:defRPr>
                <a:solidFill>
                  <a:schemeClr val="lt1"/>
                </a:solidFill>
              </a:defRPr>
            </a:lvl8pPr>
            <a:lvl9pPr indent="-292100" lvl="8" marL="4114800">
              <a:spcBef>
                <a:spcPts val="0"/>
              </a:spcBef>
              <a:spcAft>
                <a:spcPts val="0"/>
              </a:spcAft>
              <a:buClr>
                <a:schemeClr val="lt1"/>
              </a:buClr>
              <a:buSzPts val="1000"/>
              <a:buChar char="■"/>
              <a:defRPr>
                <a:solidFill>
                  <a:schemeClr val="lt1"/>
                </a:solidFill>
              </a:defRPr>
            </a:lvl9pPr>
          </a:lstStyle>
          <a:p/>
        </p:txBody>
      </p:sp>
      <p:sp>
        <p:nvSpPr>
          <p:cNvPr id="291" name="Google Shape;291;p45"/>
          <p:cNvSpPr txBox="1"/>
          <p:nvPr>
            <p:ph idx="14" type="body"/>
          </p:nvPr>
        </p:nvSpPr>
        <p:spPr>
          <a:xfrm>
            <a:off x="3351525" y="2978988"/>
            <a:ext cx="1150800" cy="2601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Clr>
                <a:schemeClr val="lt1"/>
              </a:buClr>
              <a:buSzPts val="1000"/>
              <a:buChar char="●"/>
              <a:defRPr>
                <a:solidFill>
                  <a:schemeClr val="lt1"/>
                </a:solidFill>
              </a:defRPr>
            </a:lvl1pPr>
            <a:lvl2pPr indent="-292100" lvl="1" marL="914400">
              <a:spcBef>
                <a:spcPts val="0"/>
              </a:spcBef>
              <a:spcAft>
                <a:spcPts val="0"/>
              </a:spcAft>
              <a:buClr>
                <a:schemeClr val="lt1"/>
              </a:buClr>
              <a:buSzPts val="1000"/>
              <a:buChar char="○"/>
              <a:defRPr>
                <a:solidFill>
                  <a:schemeClr val="lt1"/>
                </a:solidFill>
              </a:defRPr>
            </a:lvl2pPr>
            <a:lvl3pPr indent="-292100" lvl="2" marL="1371600">
              <a:spcBef>
                <a:spcPts val="0"/>
              </a:spcBef>
              <a:spcAft>
                <a:spcPts val="0"/>
              </a:spcAft>
              <a:buClr>
                <a:schemeClr val="lt1"/>
              </a:buClr>
              <a:buSzPts val="1000"/>
              <a:buChar char="■"/>
              <a:defRPr>
                <a:solidFill>
                  <a:schemeClr val="lt1"/>
                </a:solidFill>
              </a:defRPr>
            </a:lvl3pPr>
            <a:lvl4pPr indent="-292100" lvl="3" marL="1828800">
              <a:spcBef>
                <a:spcPts val="0"/>
              </a:spcBef>
              <a:spcAft>
                <a:spcPts val="0"/>
              </a:spcAft>
              <a:buClr>
                <a:schemeClr val="lt1"/>
              </a:buClr>
              <a:buSzPts val="1000"/>
              <a:buChar char="●"/>
              <a:defRPr>
                <a:solidFill>
                  <a:schemeClr val="lt1"/>
                </a:solidFill>
              </a:defRPr>
            </a:lvl4pPr>
            <a:lvl5pPr indent="-292100" lvl="4" marL="2286000">
              <a:spcBef>
                <a:spcPts val="0"/>
              </a:spcBef>
              <a:spcAft>
                <a:spcPts val="0"/>
              </a:spcAft>
              <a:buClr>
                <a:schemeClr val="lt1"/>
              </a:buClr>
              <a:buSzPts val="1000"/>
              <a:buChar char="○"/>
              <a:defRPr>
                <a:solidFill>
                  <a:schemeClr val="lt1"/>
                </a:solidFill>
              </a:defRPr>
            </a:lvl5pPr>
            <a:lvl6pPr indent="-292100" lvl="5" marL="2743200">
              <a:spcBef>
                <a:spcPts val="0"/>
              </a:spcBef>
              <a:spcAft>
                <a:spcPts val="0"/>
              </a:spcAft>
              <a:buClr>
                <a:schemeClr val="lt1"/>
              </a:buClr>
              <a:buSzPts val="1000"/>
              <a:buChar char="■"/>
              <a:defRPr>
                <a:solidFill>
                  <a:schemeClr val="lt1"/>
                </a:solidFill>
              </a:defRPr>
            </a:lvl6pPr>
            <a:lvl7pPr indent="-292100" lvl="6" marL="3200400">
              <a:spcBef>
                <a:spcPts val="0"/>
              </a:spcBef>
              <a:spcAft>
                <a:spcPts val="0"/>
              </a:spcAft>
              <a:buClr>
                <a:schemeClr val="lt1"/>
              </a:buClr>
              <a:buSzPts val="1000"/>
              <a:buChar char="●"/>
              <a:defRPr>
                <a:solidFill>
                  <a:schemeClr val="lt1"/>
                </a:solidFill>
              </a:defRPr>
            </a:lvl7pPr>
            <a:lvl8pPr indent="-292100" lvl="7" marL="3657600">
              <a:spcBef>
                <a:spcPts val="0"/>
              </a:spcBef>
              <a:spcAft>
                <a:spcPts val="0"/>
              </a:spcAft>
              <a:buClr>
                <a:schemeClr val="lt1"/>
              </a:buClr>
              <a:buSzPts val="1000"/>
              <a:buChar char="○"/>
              <a:defRPr>
                <a:solidFill>
                  <a:schemeClr val="lt1"/>
                </a:solidFill>
              </a:defRPr>
            </a:lvl8pPr>
            <a:lvl9pPr indent="-292100" lvl="8" marL="4114800">
              <a:spcBef>
                <a:spcPts val="0"/>
              </a:spcBef>
              <a:spcAft>
                <a:spcPts val="0"/>
              </a:spcAft>
              <a:buClr>
                <a:schemeClr val="lt1"/>
              </a:buClr>
              <a:buSzPts val="1000"/>
              <a:buChar char="■"/>
              <a:defRPr>
                <a:solidFill>
                  <a:schemeClr val="lt1"/>
                </a:solidFill>
              </a:defRPr>
            </a:lvl9pPr>
          </a:lstStyle>
          <a:p/>
        </p:txBody>
      </p:sp>
      <p:sp>
        <p:nvSpPr>
          <p:cNvPr id="292" name="Google Shape;292;p45"/>
          <p:cNvSpPr txBox="1"/>
          <p:nvPr>
            <p:ph idx="15" type="body"/>
          </p:nvPr>
        </p:nvSpPr>
        <p:spPr>
          <a:xfrm>
            <a:off x="4641650" y="2968988"/>
            <a:ext cx="1150800" cy="2601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Clr>
                <a:schemeClr val="lt1"/>
              </a:buClr>
              <a:buSzPts val="1000"/>
              <a:buChar char="●"/>
              <a:defRPr>
                <a:solidFill>
                  <a:schemeClr val="lt1"/>
                </a:solidFill>
              </a:defRPr>
            </a:lvl1pPr>
            <a:lvl2pPr indent="-292100" lvl="1" marL="914400">
              <a:spcBef>
                <a:spcPts val="0"/>
              </a:spcBef>
              <a:spcAft>
                <a:spcPts val="0"/>
              </a:spcAft>
              <a:buClr>
                <a:schemeClr val="lt1"/>
              </a:buClr>
              <a:buSzPts val="1000"/>
              <a:buChar char="○"/>
              <a:defRPr>
                <a:solidFill>
                  <a:schemeClr val="lt1"/>
                </a:solidFill>
              </a:defRPr>
            </a:lvl2pPr>
            <a:lvl3pPr indent="-292100" lvl="2" marL="1371600">
              <a:spcBef>
                <a:spcPts val="0"/>
              </a:spcBef>
              <a:spcAft>
                <a:spcPts val="0"/>
              </a:spcAft>
              <a:buClr>
                <a:schemeClr val="lt1"/>
              </a:buClr>
              <a:buSzPts val="1000"/>
              <a:buChar char="■"/>
              <a:defRPr>
                <a:solidFill>
                  <a:schemeClr val="lt1"/>
                </a:solidFill>
              </a:defRPr>
            </a:lvl3pPr>
            <a:lvl4pPr indent="-292100" lvl="3" marL="1828800">
              <a:spcBef>
                <a:spcPts val="0"/>
              </a:spcBef>
              <a:spcAft>
                <a:spcPts val="0"/>
              </a:spcAft>
              <a:buClr>
                <a:schemeClr val="lt1"/>
              </a:buClr>
              <a:buSzPts val="1000"/>
              <a:buChar char="●"/>
              <a:defRPr>
                <a:solidFill>
                  <a:schemeClr val="lt1"/>
                </a:solidFill>
              </a:defRPr>
            </a:lvl4pPr>
            <a:lvl5pPr indent="-292100" lvl="4" marL="2286000">
              <a:spcBef>
                <a:spcPts val="0"/>
              </a:spcBef>
              <a:spcAft>
                <a:spcPts val="0"/>
              </a:spcAft>
              <a:buClr>
                <a:schemeClr val="lt1"/>
              </a:buClr>
              <a:buSzPts val="1000"/>
              <a:buChar char="○"/>
              <a:defRPr>
                <a:solidFill>
                  <a:schemeClr val="lt1"/>
                </a:solidFill>
              </a:defRPr>
            </a:lvl5pPr>
            <a:lvl6pPr indent="-292100" lvl="5" marL="2743200">
              <a:spcBef>
                <a:spcPts val="0"/>
              </a:spcBef>
              <a:spcAft>
                <a:spcPts val="0"/>
              </a:spcAft>
              <a:buClr>
                <a:schemeClr val="lt1"/>
              </a:buClr>
              <a:buSzPts val="1000"/>
              <a:buChar char="■"/>
              <a:defRPr>
                <a:solidFill>
                  <a:schemeClr val="lt1"/>
                </a:solidFill>
              </a:defRPr>
            </a:lvl6pPr>
            <a:lvl7pPr indent="-292100" lvl="6" marL="3200400">
              <a:spcBef>
                <a:spcPts val="0"/>
              </a:spcBef>
              <a:spcAft>
                <a:spcPts val="0"/>
              </a:spcAft>
              <a:buClr>
                <a:schemeClr val="lt1"/>
              </a:buClr>
              <a:buSzPts val="1000"/>
              <a:buChar char="●"/>
              <a:defRPr>
                <a:solidFill>
                  <a:schemeClr val="lt1"/>
                </a:solidFill>
              </a:defRPr>
            </a:lvl7pPr>
            <a:lvl8pPr indent="-292100" lvl="7" marL="3657600">
              <a:spcBef>
                <a:spcPts val="0"/>
              </a:spcBef>
              <a:spcAft>
                <a:spcPts val="0"/>
              </a:spcAft>
              <a:buClr>
                <a:schemeClr val="lt1"/>
              </a:buClr>
              <a:buSzPts val="1000"/>
              <a:buChar char="○"/>
              <a:defRPr>
                <a:solidFill>
                  <a:schemeClr val="lt1"/>
                </a:solidFill>
              </a:defRPr>
            </a:lvl8pPr>
            <a:lvl9pPr indent="-292100" lvl="8" marL="4114800">
              <a:spcBef>
                <a:spcPts val="0"/>
              </a:spcBef>
              <a:spcAft>
                <a:spcPts val="0"/>
              </a:spcAft>
              <a:buClr>
                <a:schemeClr val="lt1"/>
              </a:buClr>
              <a:buSzPts val="1000"/>
              <a:buChar char="■"/>
              <a:defRPr>
                <a:solidFill>
                  <a:schemeClr val="lt1"/>
                </a:solidFill>
              </a:defRPr>
            </a:lvl9pPr>
          </a:lstStyle>
          <a:p/>
        </p:txBody>
      </p:sp>
      <p:sp>
        <p:nvSpPr>
          <p:cNvPr id="293" name="Google Shape;293;p45"/>
          <p:cNvSpPr txBox="1"/>
          <p:nvPr>
            <p:ph idx="16" type="body"/>
          </p:nvPr>
        </p:nvSpPr>
        <p:spPr>
          <a:xfrm>
            <a:off x="5931775" y="2968988"/>
            <a:ext cx="1150800" cy="2601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Clr>
                <a:schemeClr val="lt1"/>
              </a:buClr>
              <a:buSzPts val="1000"/>
              <a:buChar char="●"/>
              <a:defRPr>
                <a:solidFill>
                  <a:schemeClr val="lt1"/>
                </a:solidFill>
              </a:defRPr>
            </a:lvl1pPr>
            <a:lvl2pPr indent="-292100" lvl="1" marL="914400">
              <a:spcBef>
                <a:spcPts val="0"/>
              </a:spcBef>
              <a:spcAft>
                <a:spcPts val="0"/>
              </a:spcAft>
              <a:buClr>
                <a:schemeClr val="lt1"/>
              </a:buClr>
              <a:buSzPts val="1000"/>
              <a:buChar char="○"/>
              <a:defRPr>
                <a:solidFill>
                  <a:schemeClr val="lt1"/>
                </a:solidFill>
              </a:defRPr>
            </a:lvl2pPr>
            <a:lvl3pPr indent="-292100" lvl="2" marL="1371600">
              <a:spcBef>
                <a:spcPts val="0"/>
              </a:spcBef>
              <a:spcAft>
                <a:spcPts val="0"/>
              </a:spcAft>
              <a:buClr>
                <a:schemeClr val="lt1"/>
              </a:buClr>
              <a:buSzPts val="1000"/>
              <a:buChar char="■"/>
              <a:defRPr>
                <a:solidFill>
                  <a:schemeClr val="lt1"/>
                </a:solidFill>
              </a:defRPr>
            </a:lvl3pPr>
            <a:lvl4pPr indent="-292100" lvl="3" marL="1828800">
              <a:spcBef>
                <a:spcPts val="0"/>
              </a:spcBef>
              <a:spcAft>
                <a:spcPts val="0"/>
              </a:spcAft>
              <a:buClr>
                <a:schemeClr val="lt1"/>
              </a:buClr>
              <a:buSzPts val="1000"/>
              <a:buChar char="●"/>
              <a:defRPr>
                <a:solidFill>
                  <a:schemeClr val="lt1"/>
                </a:solidFill>
              </a:defRPr>
            </a:lvl4pPr>
            <a:lvl5pPr indent="-292100" lvl="4" marL="2286000">
              <a:spcBef>
                <a:spcPts val="0"/>
              </a:spcBef>
              <a:spcAft>
                <a:spcPts val="0"/>
              </a:spcAft>
              <a:buClr>
                <a:schemeClr val="lt1"/>
              </a:buClr>
              <a:buSzPts val="1000"/>
              <a:buChar char="○"/>
              <a:defRPr>
                <a:solidFill>
                  <a:schemeClr val="lt1"/>
                </a:solidFill>
              </a:defRPr>
            </a:lvl5pPr>
            <a:lvl6pPr indent="-292100" lvl="5" marL="2743200">
              <a:spcBef>
                <a:spcPts val="0"/>
              </a:spcBef>
              <a:spcAft>
                <a:spcPts val="0"/>
              </a:spcAft>
              <a:buClr>
                <a:schemeClr val="lt1"/>
              </a:buClr>
              <a:buSzPts val="1000"/>
              <a:buChar char="■"/>
              <a:defRPr>
                <a:solidFill>
                  <a:schemeClr val="lt1"/>
                </a:solidFill>
              </a:defRPr>
            </a:lvl6pPr>
            <a:lvl7pPr indent="-292100" lvl="6" marL="3200400">
              <a:spcBef>
                <a:spcPts val="0"/>
              </a:spcBef>
              <a:spcAft>
                <a:spcPts val="0"/>
              </a:spcAft>
              <a:buClr>
                <a:schemeClr val="lt1"/>
              </a:buClr>
              <a:buSzPts val="1000"/>
              <a:buChar char="●"/>
              <a:defRPr>
                <a:solidFill>
                  <a:schemeClr val="lt1"/>
                </a:solidFill>
              </a:defRPr>
            </a:lvl7pPr>
            <a:lvl8pPr indent="-292100" lvl="7" marL="3657600">
              <a:spcBef>
                <a:spcPts val="0"/>
              </a:spcBef>
              <a:spcAft>
                <a:spcPts val="0"/>
              </a:spcAft>
              <a:buClr>
                <a:schemeClr val="lt1"/>
              </a:buClr>
              <a:buSzPts val="1000"/>
              <a:buChar char="○"/>
              <a:defRPr>
                <a:solidFill>
                  <a:schemeClr val="lt1"/>
                </a:solidFill>
              </a:defRPr>
            </a:lvl8pPr>
            <a:lvl9pPr indent="-292100" lvl="8" marL="4114800">
              <a:spcBef>
                <a:spcPts val="0"/>
              </a:spcBef>
              <a:spcAft>
                <a:spcPts val="0"/>
              </a:spcAft>
              <a:buClr>
                <a:schemeClr val="lt1"/>
              </a:buClr>
              <a:buSzPts val="1000"/>
              <a:buChar char="■"/>
              <a:defRPr>
                <a:solidFill>
                  <a:schemeClr val="lt1"/>
                </a:solidFill>
              </a:defRPr>
            </a:lvl9pPr>
          </a:lstStyle>
          <a:p/>
        </p:txBody>
      </p:sp>
      <p:sp>
        <p:nvSpPr>
          <p:cNvPr id="294" name="Google Shape;294;p45"/>
          <p:cNvSpPr/>
          <p:nvPr>
            <p:ph idx="17" type="pic"/>
          </p:nvPr>
        </p:nvSpPr>
        <p:spPr>
          <a:xfrm>
            <a:off x="2706505" y="3468915"/>
            <a:ext cx="1150800" cy="1150800"/>
          </a:xfrm>
          <a:prstGeom prst="roundRect">
            <a:avLst>
              <a:gd fmla="val 16667" name="adj"/>
            </a:avLst>
          </a:prstGeom>
          <a:noFill/>
          <a:ln>
            <a:noFill/>
          </a:ln>
        </p:spPr>
      </p:sp>
      <p:sp>
        <p:nvSpPr>
          <p:cNvPr id="295" name="Google Shape;295;p45"/>
          <p:cNvSpPr/>
          <p:nvPr>
            <p:ph idx="18" type="pic"/>
          </p:nvPr>
        </p:nvSpPr>
        <p:spPr>
          <a:xfrm>
            <a:off x="3996611" y="3468915"/>
            <a:ext cx="1150800" cy="1150800"/>
          </a:xfrm>
          <a:prstGeom prst="roundRect">
            <a:avLst>
              <a:gd fmla="val 16667" name="adj"/>
            </a:avLst>
          </a:prstGeom>
          <a:noFill/>
          <a:ln>
            <a:noFill/>
          </a:ln>
        </p:spPr>
      </p:sp>
      <p:sp>
        <p:nvSpPr>
          <p:cNvPr id="296" name="Google Shape;296;p45"/>
          <p:cNvSpPr/>
          <p:nvPr>
            <p:ph idx="19" type="pic"/>
          </p:nvPr>
        </p:nvSpPr>
        <p:spPr>
          <a:xfrm>
            <a:off x="5286716" y="3468915"/>
            <a:ext cx="1150800" cy="1150800"/>
          </a:xfrm>
          <a:prstGeom prst="roundRect">
            <a:avLst>
              <a:gd fmla="val 16667" name="adj"/>
            </a:avLst>
          </a:prstGeom>
          <a:noFill/>
          <a:ln>
            <a:noFill/>
          </a:ln>
        </p:spPr>
      </p:sp>
      <p:sp>
        <p:nvSpPr>
          <p:cNvPr id="297" name="Google Shape;297;p45"/>
          <p:cNvSpPr txBox="1"/>
          <p:nvPr>
            <p:ph idx="20" type="body"/>
          </p:nvPr>
        </p:nvSpPr>
        <p:spPr>
          <a:xfrm>
            <a:off x="2706475" y="4629713"/>
            <a:ext cx="1150800" cy="2601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Clr>
                <a:schemeClr val="lt1"/>
              </a:buClr>
              <a:buSzPts val="1000"/>
              <a:buChar char="●"/>
              <a:defRPr>
                <a:solidFill>
                  <a:schemeClr val="lt1"/>
                </a:solidFill>
              </a:defRPr>
            </a:lvl1pPr>
            <a:lvl2pPr indent="-292100" lvl="1" marL="914400">
              <a:spcBef>
                <a:spcPts val="0"/>
              </a:spcBef>
              <a:spcAft>
                <a:spcPts val="0"/>
              </a:spcAft>
              <a:buClr>
                <a:schemeClr val="lt1"/>
              </a:buClr>
              <a:buSzPts val="1000"/>
              <a:buChar char="○"/>
              <a:defRPr>
                <a:solidFill>
                  <a:schemeClr val="lt1"/>
                </a:solidFill>
              </a:defRPr>
            </a:lvl2pPr>
            <a:lvl3pPr indent="-292100" lvl="2" marL="1371600">
              <a:spcBef>
                <a:spcPts val="0"/>
              </a:spcBef>
              <a:spcAft>
                <a:spcPts val="0"/>
              </a:spcAft>
              <a:buClr>
                <a:schemeClr val="lt1"/>
              </a:buClr>
              <a:buSzPts val="1000"/>
              <a:buChar char="■"/>
              <a:defRPr>
                <a:solidFill>
                  <a:schemeClr val="lt1"/>
                </a:solidFill>
              </a:defRPr>
            </a:lvl3pPr>
            <a:lvl4pPr indent="-292100" lvl="3" marL="1828800">
              <a:spcBef>
                <a:spcPts val="0"/>
              </a:spcBef>
              <a:spcAft>
                <a:spcPts val="0"/>
              </a:spcAft>
              <a:buClr>
                <a:schemeClr val="lt1"/>
              </a:buClr>
              <a:buSzPts val="1000"/>
              <a:buChar char="●"/>
              <a:defRPr>
                <a:solidFill>
                  <a:schemeClr val="lt1"/>
                </a:solidFill>
              </a:defRPr>
            </a:lvl4pPr>
            <a:lvl5pPr indent="-292100" lvl="4" marL="2286000">
              <a:spcBef>
                <a:spcPts val="0"/>
              </a:spcBef>
              <a:spcAft>
                <a:spcPts val="0"/>
              </a:spcAft>
              <a:buClr>
                <a:schemeClr val="lt1"/>
              </a:buClr>
              <a:buSzPts val="1000"/>
              <a:buChar char="○"/>
              <a:defRPr>
                <a:solidFill>
                  <a:schemeClr val="lt1"/>
                </a:solidFill>
              </a:defRPr>
            </a:lvl5pPr>
            <a:lvl6pPr indent="-292100" lvl="5" marL="2743200">
              <a:spcBef>
                <a:spcPts val="0"/>
              </a:spcBef>
              <a:spcAft>
                <a:spcPts val="0"/>
              </a:spcAft>
              <a:buClr>
                <a:schemeClr val="lt1"/>
              </a:buClr>
              <a:buSzPts val="1000"/>
              <a:buChar char="■"/>
              <a:defRPr>
                <a:solidFill>
                  <a:schemeClr val="lt1"/>
                </a:solidFill>
              </a:defRPr>
            </a:lvl6pPr>
            <a:lvl7pPr indent="-292100" lvl="6" marL="3200400">
              <a:spcBef>
                <a:spcPts val="0"/>
              </a:spcBef>
              <a:spcAft>
                <a:spcPts val="0"/>
              </a:spcAft>
              <a:buClr>
                <a:schemeClr val="lt1"/>
              </a:buClr>
              <a:buSzPts val="1000"/>
              <a:buChar char="●"/>
              <a:defRPr>
                <a:solidFill>
                  <a:schemeClr val="lt1"/>
                </a:solidFill>
              </a:defRPr>
            </a:lvl7pPr>
            <a:lvl8pPr indent="-292100" lvl="7" marL="3657600">
              <a:spcBef>
                <a:spcPts val="0"/>
              </a:spcBef>
              <a:spcAft>
                <a:spcPts val="0"/>
              </a:spcAft>
              <a:buClr>
                <a:schemeClr val="lt1"/>
              </a:buClr>
              <a:buSzPts val="1000"/>
              <a:buChar char="○"/>
              <a:defRPr>
                <a:solidFill>
                  <a:schemeClr val="lt1"/>
                </a:solidFill>
              </a:defRPr>
            </a:lvl8pPr>
            <a:lvl9pPr indent="-292100" lvl="8" marL="4114800">
              <a:spcBef>
                <a:spcPts val="0"/>
              </a:spcBef>
              <a:spcAft>
                <a:spcPts val="0"/>
              </a:spcAft>
              <a:buClr>
                <a:schemeClr val="lt1"/>
              </a:buClr>
              <a:buSzPts val="1000"/>
              <a:buChar char="■"/>
              <a:defRPr>
                <a:solidFill>
                  <a:schemeClr val="lt1"/>
                </a:solidFill>
              </a:defRPr>
            </a:lvl9pPr>
          </a:lstStyle>
          <a:p/>
        </p:txBody>
      </p:sp>
      <p:sp>
        <p:nvSpPr>
          <p:cNvPr id="298" name="Google Shape;298;p45"/>
          <p:cNvSpPr txBox="1"/>
          <p:nvPr>
            <p:ph idx="21" type="body"/>
          </p:nvPr>
        </p:nvSpPr>
        <p:spPr>
          <a:xfrm>
            <a:off x="3996600" y="4619713"/>
            <a:ext cx="1150800" cy="2601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Clr>
                <a:schemeClr val="lt1"/>
              </a:buClr>
              <a:buSzPts val="1000"/>
              <a:buChar char="●"/>
              <a:defRPr>
                <a:solidFill>
                  <a:schemeClr val="lt1"/>
                </a:solidFill>
              </a:defRPr>
            </a:lvl1pPr>
            <a:lvl2pPr indent="-292100" lvl="1" marL="914400">
              <a:spcBef>
                <a:spcPts val="0"/>
              </a:spcBef>
              <a:spcAft>
                <a:spcPts val="0"/>
              </a:spcAft>
              <a:buClr>
                <a:schemeClr val="lt1"/>
              </a:buClr>
              <a:buSzPts val="1000"/>
              <a:buChar char="○"/>
              <a:defRPr>
                <a:solidFill>
                  <a:schemeClr val="lt1"/>
                </a:solidFill>
              </a:defRPr>
            </a:lvl2pPr>
            <a:lvl3pPr indent="-292100" lvl="2" marL="1371600">
              <a:spcBef>
                <a:spcPts val="0"/>
              </a:spcBef>
              <a:spcAft>
                <a:spcPts val="0"/>
              </a:spcAft>
              <a:buClr>
                <a:schemeClr val="lt1"/>
              </a:buClr>
              <a:buSzPts val="1000"/>
              <a:buChar char="■"/>
              <a:defRPr>
                <a:solidFill>
                  <a:schemeClr val="lt1"/>
                </a:solidFill>
              </a:defRPr>
            </a:lvl3pPr>
            <a:lvl4pPr indent="-292100" lvl="3" marL="1828800">
              <a:spcBef>
                <a:spcPts val="0"/>
              </a:spcBef>
              <a:spcAft>
                <a:spcPts val="0"/>
              </a:spcAft>
              <a:buClr>
                <a:schemeClr val="lt1"/>
              </a:buClr>
              <a:buSzPts val="1000"/>
              <a:buChar char="●"/>
              <a:defRPr>
                <a:solidFill>
                  <a:schemeClr val="lt1"/>
                </a:solidFill>
              </a:defRPr>
            </a:lvl4pPr>
            <a:lvl5pPr indent="-292100" lvl="4" marL="2286000">
              <a:spcBef>
                <a:spcPts val="0"/>
              </a:spcBef>
              <a:spcAft>
                <a:spcPts val="0"/>
              </a:spcAft>
              <a:buClr>
                <a:schemeClr val="lt1"/>
              </a:buClr>
              <a:buSzPts val="1000"/>
              <a:buChar char="○"/>
              <a:defRPr>
                <a:solidFill>
                  <a:schemeClr val="lt1"/>
                </a:solidFill>
              </a:defRPr>
            </a:lvl5pPr>
            <a:lvl6pPr indent="-292100" lvl="5" marL="2743200">
              <a:spcBef>
                <a:spcPts val="0"/>
              </a:spcBef>
              <a:spcAft>
                <a:spcPts val="0"/>
              </a:spcAft>
              <a:buClr>
                <a:schemeClr val="lt1"/>
              </a:buClr>
              <a:buSzPts val="1000"/>
              <a:buChar char="■"/>
              <a:defRPr>
                <a:solidFill>
                  <a:schemeClr val="lt1"/>
                </a:solidFill>
              </a:defRPr>
            </a:lvl6pPr>
            <a:lvl7pPr indent="-292100" lvl="6" marL="3200400">
              <a:spcBef>
                <a:spcPts val="0"/>
              </a:spcBef>
              <a:spcAft>
                <a:spcPts val="0"/>
              </a:spcAft>
              <a:buClr>
                <a:schemeClr val="lt1"/>
              </a:buClr>
              <a:buSzPts val="1000"/>
              <a:buChar char="●"/>
              <a:defRPr>
                <a:solidFill>
                  <a:schemeClr val="lt1"/>
                </a:solidFill>
              </a:defRPr>
            </a:lvl7pPr>
            <a:lvl8pPr indent="-292100" lvl="7" marL="3657600">
              <a:spcBef>
                <a:spcPts val="0"/>
              </a:spcBef>
              <a:spcAft>
                <a:spcPts val="0"/>
              </a:spcAft>
              <a:buClr>
                <a:schemeClr val="lt1"/>
              </a:buClr>
              <a:buSzPts val="1000"/>
              <a:buChar char="○"/>
              <a:defRPr>
                <a:solidFill>
                  <a:schemeClr val="lt1"/>
                </a:solidFill>
              </a:defRPr>
            </a:lvl8pPr>
            <a:lvl9pPr indent="-292100" lvl="8" marL="4114800">
              <a:spcBef>
                <a:spcPts val="0"/>
              </a:spcBef>
              <a:spcAft>
                <a:spcPts val="0"/>
              </a:spcAft>
              <a:buClr>
                <a:schemeClr val="lt1"/>
              </a:buClr>
              <a:buSzPts val="1000"/>
              <a:buChar char="■"/>
              <a:defRPr>
                <a:solidFill>
                  <a:schemeClr val="lt1"/>
                </a:solidFill>
              </a:defRPr>
            </a:lvl9pPr>
          </a:lstStyle>
          <a:p/>
        </p:txBody>
      </p:sp>
      <p:sp>
        <p:nvSpPr>
          <p:cNvPr id="299" name="Google Shape;299;p45"/>
          <p:cNvSpPr txBox="1"/>
          <p:nvPr>
            <p:ph idx="22" type="body"/>
          </p:nvPr>
        </p:nvSpPr>
        <p:spPr>
          <a:xfrm>
            <a:off x="5286725" y="4619713"/>
            <a:ext cx="1150800" cy="2601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Clr>
                <a:schemeClr val="lt1"/>
              </a:buClr>
              <a:buSzPts val="1000"/>
              <a:buChar char="●"/>
              <a:defRPr>
                <a:solidFill>
                  <a:schemeClr val="lt1"/>
                </a:solidFill>
              </a:defRPr>
            </a:lvl1pPr>
            <a:lvl2pPr indent="-292100" lvl="1" marL="914400">
              <a:spcBef>
                <a:spcPts val="0"/>
              </a:spcBef>
              <a:spcAft>
                <a:spcPts val="0"/>
              </a:spcAft>
              <a:buClr>
                <a:schemeClr val="lt1"/>
              </a:buClr>
              <a:buSzPts val="1000"/>
              <a:buChar char="○"/>
              <a:defRPr>
                <a:solidFill>
                  <a:schemeClr val="lt1"/>
                </a:solidFill>
              </a:defRPr>
            </a:lvl2pPr>
            <a:lvl3pPr indent="-292100" lvl="2" marL="1371600">
              <a:spcBef>
                <a:spcPts val="0"/>
              </a:spcBef>
              <a:spcAft>
                <a:spcPts val="0"/>
              </a:spcAft>
              <a:buClr>
                <a:schemeClr val="lt1"/>
              </a:buClr>
              <a:buSzPts val="1000"/>
              <a:buChar char="■"/>
              <a:defRPr>
                <a:solidFill>
                  <a:schemeClr val="lt1"/>
                </a:solidFill>
              </a:defRPr>
            </a:lvl3pPr>
            <a:lvl4pPr indent="-292100" lvl="3" marL="1828800">
              <a:spcBef>
                <a:spcPts val="0"/>
              </a:spcBef>
              <a:spcAft>
                <a:spcPts val="0"/>
              </a:spcAft>
              <a:buClr>
                <a:schemeClr val="lt1"/>
              </a:buClr>
              <a:buSzPts val="1000"/>
              <a:buChar char="●"/>
              <a:defRPr>
                <a:solidFill>
                  <a:schemeClr val="lt1"/>
                </a:solidFill>
              </a:defRPr>
            </a:lvl4pPr>
            <a:lvl5pPr indent="-292100" lvl="4" marL="2286000">
              <a:spcBef>
                <a:spcPts val="0"/>
              </a:spcBef>
              <a:spcAft>
                <a:spcPts val="0"/>
              </a:spcAft>
              <a:buClr>
                <a:schemeClr val="lt1"/>
              </a:buClr>
              <a:buSzPts val="1000"/>
              <a:buChar char="○"/>
              <a:defRPr>
                <a:solidFill>
                  <a:schemeClr val="lt1"/>
                </a:solidFill>
              </a:defRPr>
            </a:lvl5pPr>
            <a:lvl6pPr indent="-292100" lvl="5" marL="2743200">
              <a:spcBef>
                <a:spcPts val="0"/>
              </a:spcBef>
              <a:spcAft>
                <a:spcPts val="0"/>
              </a:spcAft>
              <a:buClr>
                <a:schemeClr val="lt1"/>
              </a:buClr>
              <a:buSzPts val="1000"/>
              <a:buChar char="■"/>
              <a:defRPr>
                <a:solidFill>
                  <a:schemeClr val="lt1"/>
                </a:solidFill>
              </a:defRPr>
            </a:lvl6pPr>
            <a:lvl7pPr indent="-292100" lvl="6" marL="3200400">
              <a:spcBef>
                <a:spcPts val="0"/>
              </a:spcBef>
              <a:spcAft>
                <a:spcPts val="0"/>
              </a:spcAft>
              <a:buClr>
                <a:schemeClr val="lt1"/>
              </a:buClr>
              <a:buSzPts val="1000"/>
              <a:buChar char="●"/>
              <a:defRPr>
                <a:solidFill>
                  <a:schemeClr val="lt1"/>
                </a:solidFill>
              </a:defRPr>
            </a:lvl7pPr>
            <a:lvl8pPr indent="-292100" lvl="7" marL="3657600">
              <a:spcBef>
                <a:spcPts val="0"/>
              </a:spcBef>
              <a:spcAft>
                <a:spcPts val="0"/>
              </a:spcAft>
              <a:buClr>
                <a:schemeClr val="lt1"/>
              </a:buClr>
              <a:buSzPts val="1000"/>
              <a:buChar char="○"/>
              <a:defRPr>
                <a:solidFill>
                  <a:schemeClr val="lt1"/>
                </a:solidFill>
              </a:defRPr>
            </a:lvl8pPr>
            <a:lvl9pPr indent="-292100" lvl="8" marL="4114800">
              <a:spcBef>
                <a:spcPts val="0"/>
              </a:spcBef>
              <a:spcAft>
                <a:spcPts val="0"/>
              </a:spcAft>
              <a:buClr>
                <a:schemeClr val="lt1"/>
              </a:buClr>
              <a:buSzPts val="1000"/>
              <a:buChar char="■"/>
              <a:defRPr>
                <a:solidFill>
                  <a:schemeClr val="lt1"/>
                </a:solidFill>
              </a:defRPr>
            </a:lvl9pPr>
          </a:lstStyle>
          <a:p/>
        </p:txBody>
      </p:sp>
      <p:sp>
        <p:nvSpPr>
          <p:cNvPr id="300" name="Google Shape;300;p45"/>
          <p:cNvSpPr txBox="1"/>
          <p:nvPr>
            <p:ph idx="23" type="body"/>
          </p:nvPr>
        </p:nvSpPr>
        <p:spPr>
          <a:xfrm>
            <a:off x="228600" y="4707375"/>
            <a:ext cx="2936700" cy="436200"/>
          </a:xfrm>
          <a:prstGeom prst="rect">
            <a:avLst/>
          </a:prstGeom>
        </p:spPr>
        <p:txBody>
          <a:bodyPr anchorCtr="0" anchor="ctr" bIns="91425" lIns="91425" spcFirstLastPara="1" rIns="91425" wrap="square" tIns="91425">
            <a:noAutofit/>
          </a:bodyPr>
          <a:lstStyle>
            <a:lvl1pPr indent="-292100" lvl="0" marL="457200">
              <a:spcBef>
                <a:spcPts val="0"/>
              </a:spcBef>
              <a:spcAft>
                <a:spcPts val="0"/>
              </a:spcAft>
              <a:buClr>
                <a:schemeClr val="lt1"/>
              </a:buClr>
              <a:buSzPts val="1000"/>
              <a:buChar char="●"/>
              <a:defRPr>
                <a:solidFill>
                  <a:schemeClr val="lt1"/>
                </a:solidFill>
              </a:defRPr>
            </a:lvl1pPr>
            <a:lvl2pPr indent="-292100" lvl="1" marL="914400">
              <a:spcBef>
                <a:spcPts val="0"/>
              </a:spcBef>
              <a:spcAft>
                <a:spcPts val="0"/>
              </a:spcAft>
              <a:buClr>
                <a:schemeClr val="lt1"/>
              </a:buClr>
              <a:buSzPts val="1000"/>
              <a:buChar char="○"/>
              <a:defRPr>
                <a:solidFill>
                  <a:schemeClr val="lt1"/>
                </a:solidFill>
              </a:defRPr>
            </a:lvl2pPr>
            <a:lvl3pPr indent="-292100" lvl="2" marL="1371600">
              <a:spcBef>
                <a:spcPts val="0"/>
              </a:spcBef>
              <a:spcAft>
                <a:spcPts val="0"/>
              </a:spcAft>
              <a:buClr>
                <a:schemeClr val="lt1"/>
              </a:buClr>
              <a:buSzPts val="1000"/>
              <a:buChar char="■"/>
              <a:defRPr>
                <a:solidFill>
                  <a:schemeClr val="lt1"/>
                </a:solidFill>
              </a:defRPr>
            </a:lvl3pPr>
            <a:lvl4pPr indent="-292100" lvl="3" marL="1828800">
              <a:spcBef>
                <a:spcPts val="0"/>
              </a:spcBef>
              <a:spcAft>
                <a:spcPts val="0"/>
              </a:spcAft>
              <a:buClr>
                <a:schemeClr val="lt1"/>
              </a:buClr>
              <a:buSzPts val="1000"/>
              <a:buChar char="●"/>
              <a:defRPr>
                <a:solidFill>
                  <a:schemeClr val="lt1"/>
                </a:solidFill>
              </a:defRPr>
            </a:lvl4pPr>
            <a:lvl5pPr indent="-292100" lvl="4" marL="2286000">
              <a:spcBef>
                <a:spcPts val="0"/>
              </a:spcBef>
              <a:spcAft>
                <a:spcPts val="0"/>
              </a:spcAft>
              <a:buClr>
                <a:schemeClr val="lt1"/>
              </a:buClr>
              <a:buSzPts val="1000"/>
              <a:buChar char="○"/>
              <a:defRPr>
                <a:solidFill>
                  <a:schemeClr val="lt1"/>
                </a:solidFill>
              </a:defRPr>
            </a:lvl5pPr>
            <a:lvl6pPr indent="-292100" lvl="5" marL="2743200">
              <a:spcBef>
                <a:spcPts val="0"/>
              </a:spcBef>
              <a:spcAft>
                <a:spcPts val="0"/>
              </a:spcAft>
              <a:buClr>
                <a:schemeClr val="lt1"/>
              </a:buClr>
              <a:buSzPts val="1000"/>
              <a:buChar char="■"/>
              <a:defRPr>
                <a:solidFill>
                  <a:schemeClr val="lt1"/>
                </a:solidFill>
              </a:defRPr>
            </a:lvl6pPr>
            <a:lvl7pPr indent="-292100" lvl="6" marL="3200400">
              <a:spcBef>
                <a:spcPts val="0"/>
              </a:spcBef>
              <a:spcAft>
                <a:spcPts val="0"/>
              </a:spcAft>
              <a:buClr>
                <a:schemeClr val="lt1"/>
              </a:buClr>
              <a:buSzPts val="1000"/>
              <a:buChar char="●"/>
              <a:defRPr>
                <a:solidFill>
                  <a:schemeClr val="lt1"/>
                </a:solidFill>
              </a:defRPr>
            </a:lvl7pPr>
            <a:lvl8pPr indent="-292100" lvl="7" marL="3657600">
              <a:spcBef>
                <a:spcPts val="0"/>
              </a:spcBef>
              <a:spcAft>
                <a:spcPts val="0"/>
              </a:spcAft>
              <a:buClr>
                <a:schemeClr val="lt1"/>
              </a:buClr>
              <a:buSzPts val="1000"/>
              <a:buChar char="○"/>
              <a:defRPr>
                <a:solidFill>
                  <a:schemeClr val="lt1"/>
                </a:solidFill>
              </a:defRPr>
            </a:lvl8pPr>
            <a:lvl9pPr indent="-292100" lvl="8" marL="4114800">
              <a:spcBef>
                <a:spcPts val="0"/>
              </a:spcBef>
              <a:spcAft>
                <a:spcPts val="0"/>
              </a:spcAft>
              <a:buClr>
                <a:schemeClr val="lt1"/>
              </a:buClr>
              <a:buSzPts val="1000"/>
              <a:buChar char="■"/>
              <a:defRPr>
                <a:solidFill>
                  <a:schemeClr val="lt1"/>
                </a:solidFill>
              </a:defRPr>
            </a:lvl9pPr>
          </a:lstStyle>
          <a:p/>
        </p:txBody>
      </p:sp>
      <p:sp>
        <p:nvSpPr>
          <p:cNvPr id="301" name="Google Shape;301;p45"/>
          <p:cNvSpPr txBox="1"/>
          <p:nvPr/>
        </p:nvSpPr>
        <p:spPr>
          <a:xfrm>
            <a:off x="5915400" y="4707300"/>
            <a:ext cx="3000000" cy="4434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 sz="1000">
                <a:solidFill>
                  <a:schemeClr val="lt1"/>
                </a:solidFill>
                <a:latin typeface="Public Sans"/>
                <a:ea typeface="Public Sans"/>
                <a:cs typeface="Public Sans"/>
                <a:sym typeface="Public Sans"/>
              </a:rPr>
              <a:t>Page </a:t>
            </a:r>
            <a:fld id="{00000000-1234-1234-1234-123412341234}" type="slidenum">
              <a:rPr lang="en" sz="1000">
                <a:solidFill>
                  <a:schemeClr val="lt1"/>
                </a:solidFill>
                <a:latin typeface="Public Sans"/>
                <a:ea typeface="Public Sans"/>
                <a:cs typeface="Public Sans"/>
                <a:sym typeface="Public Sans"/>
              </a:rPr>
              <a:t>‹#›</a:t>
            </a:fld>
            <a:endParaRPr sz="1000">
              <a:solidFill>
                <a:schemeClr val="lt1"/>
              </a:solidFill>
              <a:latin typeface="Public Sans"/>
              <a:ea typeface="Public Sans"/>
              <a:cs typeface="Public Sans"/>
              <a:sym typeface="Public Sans"/>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ole Overview">
  <p:cSld name="BIG_NUMBER">
    <p:bg>
      <p:bgPr>
        <a:solidFill>
          <a:schemeClr val="dk1"/>
        </a:solidFill>
      </p:bgPr>
    </p:bg>
    <p:spTree>
      <p:nvGrpSpPr>
        <p:cNvPr id="302" name="Shape 302"/>
        <p:cNvGrpSpPr/>
        <p:nvPr/>
      </p:nvGrpSpPr>
      <p:grpSpPr>
        <a:xfrm>
          <a:off x="0" y="0"/>
          <a:ext cx="0" cy="0"/>
          <a:chOff x="0" y="0"/>
          <a:chExt cx="0" cy="0"/>
        </a:xfrm>
      </p:grpSpPr>
      <p:sp>
        <p:nvSpPr>
          <p:cNvPr id="303" name="Google Shape;303;p46"/>
          <p:cNvSpPr/>
          <p:nvPr/>
        </p:nvSpPr>
        <p:spPr>
          <a:xfrm>
            <a:off x="228600" y="223500"/>
            <a:ext cx="2080200" cy="2892600"/>
          </a:xfrm>
          <a:prstGeom prst="roundRect">
            <a:avLst>
              <a:gd fmla="val 7166" name="adj"/>
            </a:avLst>
          </a:prstGeom>
          <a:solidFill>
            <a:schemeClr val="lt2"/>
          </a:solidFill>
          <a:ln>
            <a:noFill/>
          </a:ln>
        </p:spPr>
        <p:txBody>
          <a:bodyPr anchorCtr="0" anchor="ctr" bIns="91425" lIns="91425" spcFirstLastPara="1" rIns="91425" wrap="square" tIns="91425">
            <a:noAutofit/>
          </a:bodyPr>
          <a:lstStyle/>
          <a:p>
            <a:pPr indent="0" lvl="0" marL="457200" rtl="0" algn="l">
              <a:lnSpc>
                <a:spcPct val="115000"/>
              </a:lnSpc>
              <a:spcBef>
                <a:spcPts val="0"/>
              </a:spcBef>
              <a:spcAft>
                <a:spcPts val="0"/>
              </a:spcAft>
              <a:buSzPts val="1000"/>
              <a:buFont typeface="Public Sans"/>
              <a:buNone/>
            </a:pPr>
            <a:r>
              <a:t/>
            </a:r>
            <a:endParaRPr>
              <a:latin typeface="Public Sans"/>
              <a:ea typeface="Public Sans"/>
              <a:cs typeface="Public Sans"/>
              <a:sym typeface="Public Sans"/>
            </a:endParaRPr>
          </a:p>
        </p:txBody>
      </p:sp>
      <p:sp>
        <p:nvSpPr>
          <p:cNvPr id="304" name="Google Shape;304;p46"/>
          <p:cNvSpPr txBox="1"/>
          <p:nvPr>
            <p:ph idx="1" type="body"/>
          </p:nvPr>
        </p:nvSpPr>
        <p:spPr>
          <a:xfrm>
            <a:off x="228600" y="4707375"/>
            <a:ext cx="2936700" cy="436200"/>
          </a:xfrm>
          <a:prstGeom prst="rect">
            <a:avLst/>
          </a:prstGeom>
        </p:spPr>
        <p:txBody>
          <a:bodyPr anchorCtr="0" anchor="ctr" bIns="91425" lIns="91425" spcFirstLastPara="1" rIns="91425" wrap="square" tIns="91425">
            <a:noAutofit/>
          </a:bodyPr>
          <a:lstStyle>
            <a:lvl1pPr indent="-292100" lvl="0" marL="457200">
              <a:spcBef>
                <a:spcPts val="0"/>
              </a:spcBef>
              <a:spcAft>
                <a:spcPts val="0"/>
              </a:spcAft>
              <a:buClr>
                <a:schemeClr val="lt1"/>
              </a:buClr>
              <a:buSzPts val="1000"/>
              <a:buChar char="●"/>
              <a:defRPr>
                <a:solidFill>
                  <a:schemeClr val="lt1"/>
                </a:solidFill>
              </a:defRPr>
            </a:lvl1pPr>
            <a:lvl2pPr indent="-292100" lvl="1" marL="914400">
              <a:spcBef>
                <a:spcPts val="0"/>
              </a:spcBef>
              <a:spcAft>
                <a:spcPts val="0"/>
              </a:spcAft>
              <a:buClr>
                <a:schemeClr val="lt1"/>
              </a:buClr>
              <a:buSzPts val="1000"/>
              <a:buChar char="○"/>
              <a:defRPr>
                <a:solidFill>
                  <a:schemeClr val="lt1"/>
                </a:solidFill>
              </a:defRPr>
            </a:lvl2pPr>
            <a:lvl3pPr indent="-292100" lvl="2" marL="1371600">
              <a:spcBef>
                <a:spcPts val="0"/>
              </a:spcBef>
              <a:spcAft>
                <a:spcPts val="0"/>
              </a:spcAft>
              <a:buClr>
                <a:schemeClr val="lt1"/>
              </a:buClr>
              <a:buSzPts val="1000"/>
              <a:buChar char="■"/>
              <a:defRPr>
                <a:solidFill>
                  <a:schemeClr val="lt1"/>
                </a:solidFill>
              </a:defRPr>
            </a:lvl3pPr>
            <a:lvl4pPr indent="-292100" lvl="3" marL="1828800">
              <a:spcBef>
                <a:spcPts val="0"/>
              </a:spcBef>
              <a:spcAft>
                <a:spcPts val="0"/>
              </a:spcAft>
              <a:buClr>
                <a:schemeClr val="lt1"/>
              </a:buClr>
              <a:buSzPts val="1000"/>
              <a:buChar char="●"/>
              <a:defRPr>
                <a:solidFill>
                  <a:schemeClr val="lt1"/>
                </a:solidFill>
              </a:defRPr>
            </a:lvl4pPr>
            <a:lvl5pPr indent="-292100" lvl="4" marL="2286000">
              <a:spcBef>
                <a:spcPts val="0"/>
              </a:spcBef>
              <a:spcAft>
                <a:spcPts val="0"/>
              </a:spcAft>
              <a:buClr>
                <a:schemeClr val="lt1"/>
              </a:buClr>
              <a:buSzPts val="1000"/>
              <a:buChar char="○"/>
              <a:defRPr>
                <a:solidFill>
                  <a:schemeClr val="lt1"/>
                </a:solidFill>
              </a:defRPr>
            </a:lvl5pPr>
            <a:lvl6pPr indent="-292100" lvl="5" marL="2743200">
              <a:spcBef>
                <a:spcPts val="0"/>
              </a:spcBef>
              <a:spcAft>
                <a:spcPts val="0"/>
              </a:spcAft>
              <a:buClr>
                <a:schemeClr val="lt1"/>
              </a:buClr>
              <a:buSzPts val="1000"/>
              <a:buChar char="■"/>
              <a:defRPr>
                <a:solidFill>
                  <a:schemeClr val="lt1"/>
                </a:solidFill>
              </a:defRPr>
            </a:lvl6pPr>
            <a:lvl7pPr indent="-292100" lvl="6" marL="3200400">
              <a:spcBef>
                <a:spcPts val="0"/>
              </a:spcBef>
              <a:spcAft>
                <a:spcPts val="0"/>
              </a:spcAft>
              <a:buClr>
                <a:schemeClr val="lt1"/>
              </a:buClr>
              <a:buSzPts val="1000"/>
              <a:buChar char="●"/>
              <a:defRPr>
                <a:solidFill>
                  <a:schemeClr val="lt1"/>
                </a:solidFill>
              </a:defRPr>
            </a:lvl7pPr>
            <a:lvl8pPr indent="-292100" lvl="7" marL="3657600">
              <a:spcBef>
                <a:spcPts val="0"/>
              </a:spcBef>
              <a:spcAft>
                <a:spcPts val="0"/>
              </a:spcAft>
              <a:buClr>
                <a:schemeClr val="lt1"/>
              </a:buClr>
              <a:buSzPts val="1000"/>
              <a:buChar char="○"/>
              <a:defRPr>
                <a:solidFill>
                  <a:schemeClr val="lt1"/>
                </a:solidFill>
              </a:defRPr>
            </a:lvl8pPr>
            <a:lvl9pPr indent="-292100" lvl="8" marL="4114800">
              <a:spcBef>
                <a:spcPts val="0"/>
              </a:spcBef>
              <a:spcAft>
                <a:spcPts val="0"/>
              </a:spcAft>
              <a:buClr>
                <a:schemeClr val="lt1"/>
              </a:buClr>
              <a:buSzPts val="1000"/>
              <a:buChar char="■"/>
              <a:defRPr>
                <a:solidFill>
                  <a:schemeClr val="lt1"/>
                </a:solidFill>
              </a:defRPr>
            </a:lvl9pPr>
          </a:lstStyle>
          <a:p/>
        </p:txBody>
      </p:sp>
      <p:sp>
        <p:nvSpPr>
          <p:cNvPr id="305" name="Google Shape;305;p46"/>
          <p:cNvSpPr txBox="1"/>
          <p:nvPr>
            <p:ph idx="2" type="body"/>
          </p:nvPr>
        </p:nvSpPr>
        <p:spPr>
          <a:xfrm>
            <a:off x="5373925" y="3376450"/>
            <a:ext cx="3541500" cy="10497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Clr>
                <a:schemeClr val="lt1"/>
              </a:buClr>
              <a:buSzPts val="1000"/>
              <a:buChar char="●"/>
              <a:defRPr>
                <a:solidFill>
                  <a:schemeClr val="lt1"/>
                </a:solidFill>
              </a:defRPr>
            </a:lvl1pPr>
            <a:lvl2pPr indent="-292100" lvl="1" marL="914400">
              <a:spcBef>
                <a:spcPts val="0"/>
              </a:spcBef>
              <a:spcAft>
                <a:spcPts val="0"/>
              </a:spcAft>
              <a:buClr>
                <a:schemeClr val="lt1"/>
              </a:buClr>
              <a:buSzPts val="1000"/>
              <a:buChar char="○"/>
              <a:defRPr>
                <a:solidFill>
                  <a:schemeClr val="lt1"/>
                </a:solidFill>
              </a:defRPr>
            </a:lvl2pPr>
            <a:lvl3pPr indent="-292100" lvl="2" marL="1371600">
              <a:spcBef>
                <a:spcPts val="0"/>
              </a:spcBef>
              <a:spcAft>
                <a:spcPts val="0"/>
              </a:spcAft>
              <a:buClr>
                <a:schemeClr val="lt1"/>
              </a:buClr>
              <a:buSzPts val="1000"/>
              <a:buChar char="■"/>
              <a:defRPr>
                <a:solidFill>
                  <a:schemeClr val="lt1"/>
                </a:solidFill>
              </a:defRPr>
            </a:lvl3pPr>
            <a:lvl4pPr indent="-292100" lvl="3" marL="1828800">
              <a:spcBef>
                <a:spcPts val="0"/>
              </a:spcBef>
              <a:spcAft>
                <a:spcPts val="0"/>
              </a:spcAft>
              <a:buClr>
                <a:schemeClr val="lt1"/>
              </a:buClr>
              <a:buSzPts val="1000"/>
              <a:buChar char="●"/>
              <a:defRPr>
                <a:solidFill>
                  <a:schemeClr val="lt1"/>
                </a:solidFill>
              </a:defRPr>
            </a:lvl4pPr>
            <a:lvl5pPr indent="-292100" lvl="4" marL="2286000">
              <a:spcBef>
                <a:spcPts val="0"/>
              </a:spcBef>
              <a:spcAft>
                <a:spcPts val="0"/>
              </a:spcAft>
              <a:buClr>
                <a:schemeClr val="lt1"/>
              </a:buClr>
              <a:buSzPts val="1000"/>
              <a:buChar char="○"/>
              <a:defRPr>
                <a:solidFill>
                  <a:schemeClr val="lt1"/>
                </a:solidFill>
              </a:defRPr>
            </a:lvl5pPr>
            <a:lvl6pPr indent="-292100" lvl="5" marL="2743200">
              <a:spcBef>
                <a:spcPts val="0"/>
              </a:spcBef>
              <a:spcAft>
                <a:spcPts val="0"/>
              </a:spcAft>
              <a:buClr>
                <a:schemeClr val="lt1"/>
              </a:buClr>
              <a:buSzPts val="1000"/>
              <a:buChar char="■"/>
              <a:defRPr>
                <a:solidFill>
                  <a:schemeClr val="lt1"/>
                </a:solidFill>
              </a:defRPr>
            </a:lvl6pPr>
            <a:lvl7pPr indent="-292100" lvl="6" marL="3200400">
              <a:spcBef>
                <a:spcPts val="0"/>
              </a:spcBef>
              <a:spcAft>
                <a:spcPts val="0"/>
              </a:spcAft>
              <a:buClr>
                <a:schemeClr val="lt1"/>
              </a:buClr>
              <a:buSzPts val="1000"/>
              <a:buChar char="●"/>
              <a:defRPr>
                <a:solidFill>
                  <a:schemeClr val="lt1"/>
                </a:solidFill>
              </a:defRPr>
            </a:lvl7pPr>
            <a:lvl8pPr indent="-292100" lvl="7" marL="3657600">
              <a:spcBef>
                <a:spcPts val="0"/>
              </a:spcBef>
              <a:spcAft>
                <a:spcPts val="0"/>
              </a:spcAft>
              <a:buClr>
                <a:schemeClr val="lt1"/>
              </a:buClr>
              <a:buSzPts val="1000"/>
              <a:buChar char="○"/>
              <a:defRPr>
                <a:solidFill>
                  <a:schemeClr val="lt1"/>
                </a:solidFill>
              </a:defRPr>
            </a:lvl8pPr>
            <a:lvl9pPr indent="-292100" lvl="8" marL="4114800">
              <a:spcBef>
                <a:spcPts val="0"/>
              </a:spcBef>
              <a:spcAft>
                <a:spcPts val="0"/>
              </a:spcAft>
              <a:buClr>
                <a:schemeClr val="lt1"/>
              </a:buClr>
              <a:buSzPts val="1000"/>
              <a:buChar char="■"/>
              <a:defRPr>
                <a:solidFill>
                  <a:schemeClr val="lt1"/>
                </a:solidFill>
              </a:defRPr>
            </a:lvl9pPr>
          </a:lstStyle>
          <a:p/>
        </p:txBody>
      </p:sp>
      <p:sp>
        <p:nvSpPr>
          <p:cNvPr id="306" name="Google Shape;306;p46"/>
          <p:cNvSpPr txBox="1"/>
          <p:nvPr>
            <p:ph idx="3" type="body"/>
          </p:nvPr>
        </p:nvSpPr>
        <p:spPr>
          <a:xfrm>
            <a:off x="280150" y="320950"/>
            <a:ext cx="1916400" cy="23124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SzPts val="1000"/>
              <a:buChar char="●"/>
              <a:defRPr/>
            </a:lvl1pPr>
            <a:lvl2pPr indent="-292100" lvl="1" marL="914400">
              <a:spcBef>
                <a:spcPts val="0"/>
              </a:spcBef>
              <a:spcAft>
                <a:spcPts val="0"/>
              </a:spcAft>
              <a:buSzPts val="10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307" name="Google Shape;307;p46"/>
          <p:cNvSpPr/>
          <p:nvPr/>
        </p:nvSpPr>
        <p:spPr>
          <a:xfrm>
            <a:off x="2431100" y="223500"/>
            <a:ext cx="2080200" cy="2892600"/>
          </a:xfrm>
          <a:prstGeom prst="roundRect">
            <a:avLst>
              <a:gd fmla="val 7166" name="adj"/>
            </a:avLst>
          </a:prstGeom>
          <a:solidFill>
            <a:schemeClr val="lt2"/>
          </a:solidFill>
          <a:ln>
            <a:noFill/>
          </a:ln>
        </p:spPr>
        <p:txBody>
          <a:bodyPr anchorCtr="0" anchor="ctr" bIns="91425" lIns="91425" spcFirstLastPara="1" rIns="91425" wrap="square" tIns="91425">
            <a:noAutofit/>
          </a:bodyPr>
          <a:lstStyle/>
          <a:p>
            <a:pPr indent="0" lvl="0" marL="457200" rtl="0" algn="l">
              <a:lnSpc>
                <a:spcPct val="115000"/>
              </a:lnSpc>
              <a:spcBef>
                <a:spcPts val="0"/>
              </a:spcBef>
              <a:spcAft>
                <a:spcPts val="0"/>
              </a:spcAft>
              <a:buSzPts val="1000"/>
              <a:buFont typeface="Public Sans"/>
              <a:buNone/>
            </a:pPr>
            <a:r>
              <a:t/>
            </a:r>
            <a:endParaRPr>
              <a:latin typeface="Public Sans"/>
              <a:ea typeface="Public Sans"/>
              <a:cs typeface="Public Sans"/>
              <a:sym typeface="Public Sans"/>
            </a:endParaRPr>
          </a:p>
        </p:txBody>
      </p:sp>
      <p:sp>
        <p:nvSpPr>
          <p:cNvPr id="308" name="Google Shape;308;p46"/>
          <p:cNvSpPr txBox="1"/>
          <p:nvPr>
            <p:ph idx="4" type="body"/>
          </p:nvPr>
        </p:nvSpPr>
        <p:spPr>
          <a:xfrm>
            <a:off x="2482650" y="320950"/>
            <a:ext cx="1916400" cy="23124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SzPts val="1000"/>
              <a:buChar char="●"/>
              <a:defRPr/>
            </a:lvl1pPr>
            <a:lvl2pPr indent="-292100" lvl="1" marL="914400">
              <a:spcBef>
                <a:spcPts val="0"/>
              </a:spcBef>
              <a:spcAft>
                <a:spcPts val="0"/>
              </a:spcAft>
              <a:buSzPts val="10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309" name="Google Shape;309;p46"/>
          <p:cNvSpPr/>
          <p:nvPr/>
        </p:nvSpPr>
        <p:spPr>
          <a:xfrm>
            <a:off x="4633600" y="223500"/>
            <a:ext cx="2080200" cy="2892600"/>
          </a:xfrm>
          <a:prstGeom prst="roundRect">
            <a:avLst>
              <a:gd fmla="val 7166" name="adj"/>
            </a:avLst>
          </a:prstGeom>
          <a:solidFill>
            <a:schemeClr val="lt2"/>
          </a:solidFill>
          <a:ln>
            <a:noFill/>
          </a:ln>
        </p:spPr>
        <p:txBody>
          <a:bodyPr anchorCtr="0" anchor="ctr" bIns="91425" lIns="91425" spcFirstLastPara="1" rIns="91425" wrap="square" tIns="91425">
            <a:noAutofit/>
          </a:bodyPr>
          <a:lstStyle/>
          <a:p>
            <a:pPr indent="0" lvl="0" marL="457200" rtl="0" algn="l">
              <a:lnSpc>
                <a:spcPct val="115000"/>
              </a:lnSpc>
              <a:spcBef>
                <a:spcPts val="0"/>
              </a:spcBef>
              <a:spcAft>
                <a:spcPts val="0"/>
              </a:spcAft>
              <a:buSzPts val="1000"/>
              <a:buFont typeface="Public Sans"/>
              <a:buNone/>
            </a:pPr>
            <a:r>
              <a:t/>
            </a:r>
            <a:endParaRPr>
              <a:latin typeface="Public Sans"/>
              <a:ea typeface="Public Sans"/>
              <a:cs typeface="Public Sans"/>
              <a:sym typeface="Public Sans"/>
            </a:endParaRPr>
          </a:p>
        </p:txBody>
      </p:sp>
      <p:sp>
        <p:nvSpPr>
          <p:cNvPr id="310" name="Google Shape;310;p46"/>
          <p:cNvSpPr txBox="1"/>
          <p:nvPr>
            <p:ph idx="5" type="body"/>
          </p:nvPr>
        </p:nvSpPr>
        <p:spPr>
          <a:xfrm>
            <a:off x="4685150" y="320950"/>
            <a:ext cx="1916400" cy="23124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SzPts val="1000"/>
              <a:buChar char="●"/>
              <a:defRPr/>
            </a:lvl1pPr>
            <a:lvl2pPr indent="-292100" lvl="1" marL="914400">
              <a:spcBef>
                <a:spcPts val="0"/>
              </a:spcBef>
              <a:spcAft>
                <a:spcPts val="0"/>
              </a:spcAft>
              <a:buSzPts val="10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311" name="Google Shape;311;p46"/>
          <p:cNvSpPr/>
          <p:nvPr/>
        </p:nvSpPr>
        <p:spPr>
          <a:xfrm>
            <a:off x="6836100" y="223500"/>
            <a:ext cx="2080200" cy="2892600"/>
          </a:xfrm>
          <a:prstGeom prst="roundRect">
            <a:avLst>
              <a:gd fmla="val 7166" name="adj"/>
            </a:avLst>
          </a:prstGeom>
          <a:solidFill>
            <a:schemeClr val="lt2"/>
          </a:solidFill>
          <a:ln>
            <a:noFill/>
          </a:ln>
        </p:spPr>
        <p:txBody>
          <a:bodyPr anchorCtr="0" anchor="ctr" bIns="91425" lIns="91425" spcFirstLastPara="1" rIns="91425" wrap="square" tIns="91425">
            <a:noAutofit/>
          </a:bodyPr>
          <a:lstStyle/>
          <a:p>
            <a:pPr indent="0" lvl="0" marL="457200" rtl="0" algn="l">
              <a:lnSpc>
                <a:spcPct val="115000"/>
              </a:lnSpc>
              <a:spcBef>
                <a:spcPts val="0"/>
              </a:spcBef>
              <a:spcAft>
                <a:spcPts val="0"/>
              </a:spcAft>
              <a:buSzPts val="1000"/>
              <a:buFont typeface="Public Sans"/>
              <a:buNone/>
            </a:pPr>
            <a:r>
              <a:t/>
            </a:r>
            <a:endParaRPr>
              <a:latin typeface="Public Sans"/>
              <a:ea typeface="Public Sans"/>
              <a:cs typeface="Public Sans"/>
              <a:sym typeface="Public Sans"/>
            </a:endParaRPr>
          </a:p>
        </p:txBody>
      </p:sp>
      <p:sp>
        <p:nvSpPr>
          <p:cNvPr id="312" name="Google Shape;312;p46"/>
          <p:cNvSpPr txBox="1"/>
          <p:nvPr>
            <p:ph idx="6" type="body"/>
          </p:nvPr>
        </p:nvSpPr>
        <p:spPr>
          <a:xfrm>
            <a:off x="6887650" y="320950"/>
            <a:ext cx="1916400" cy="23124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SzPts val="1000"/>
              <a:buChar char="●"/>
              <a:defRPr/>
            </a:lvl1pPr>
            <a:lvl2pPr indent="-292100" lvl="1" marL="914400">
              <a:spcBef>
                <a:spcPts val="0"/>
              </a:spcBef>
              <a:spcAft>
                <a:spcPts val="0"/>
              </a:spcAft>
              <a:buSzPts val="10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313" name="Google Shape;313;p46"/>
          <p:cNvSpPr txBox="1"/>
          <p:nvPr>
            <p:ph idx="7" type="subTitle"/>
          </p:nvPr>
        </p:nvSpPr>
        <p:spPr>
          <a:xfrm>
            <a:off x="280150" y="2543875"/>
            <a:ext cx="1799400" cy="499500"/>
          </a:xfrm>
          <a:prstGeom prst="rect">
            <a:avLst/>
          </a:prstGeom>
        </p:spPr>
        <p:txBody>
          <a:bodyPr anchorCtr="0" anchor="b" bIns="91425" lIns="91425" spcFirstLastPara="1" rIns="91425" wrap="square" tIns="91425">
            <a:noAutofit/>
          </a:bodyPr>
          <a:lstStyle>
            <a:lvl1pPr lvl="0">
              <a:spcBef>
                <a:spcPts val="0"/>
              </a:spcBef>
              <a:spcAft>
                <a:spcPts val="0"/>
              </a:spcAft>
              <a:buSzPts val="1000"/>
              <a:buNone/>
              <a:defRPr b="1" sz="1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4" name="Google Shape;314;p46"/>
          <p:cNvSpPr txBox="1"/>
          <p:nvPr>
            <p:ph idx="8" type="subTitle"/>
          </p:nvPr>
        </p:nvSpPr>
        <p:spPr>
          <a:xfrm>
            <a:off x="2482650" y="2543875"/>
            <a:ext cx="1799400" cy="499500"/>
          </a:xfrm>
          <a:prstGeom prst="rect">
            <a:avLst/>
          </a:prstGeom>
        </p:spPr>
        <p:txBody>
          <a:bodyPr anchorCtr="0" anchor="b" bIns="91425" lIns="91425" spcFirstLastPara="1" rIns="91425" wrap="square" tIns="91425">
            <a:noAutofit/>
          </a:bodyPr>
          <a:lstStyle>
            <a:lvl1pPr lvl="0">
              <a:spcBef>
                <a:spcPts val="0"/>
              </a:spcBef>
              <a:spcAft>
                <a:spcPts val="0"/>
              </a:spcAft>
              <a:buSzPts val="1000"/>
              <a:buNone/>
              <a:defRPr b="1" sz="1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5" name="Google Shape;315;p46"/>
          <p:cNvSpPr txBox="1"/>
          <p:nvPr>
            <p:ph idx="9" type="subTitle"/>
          </p:nvPr>
        </p:nvSpPr>
        <p:spPr>
          <a:xfrm>
            <a:off x="4685150" y="2543875"/>
            <a:ext cx="1799400" cy="499500"/>
          </a:xfrm>
          <a:prstGeom prst="rect">
            <a:avLst/>
          </a:prstGeom>
        </p:spPr>
        <p:txBody>
          <a:bodyPr anchorCtr="0" anchor="b" bIns="91425" lIns="91425" spcFirstLastPara="1" rIns="91425" wrap="square" tIns="91425">
            <a:noAutofit/>
          </a:bodyPr>
          <a:lstStyle>
            <a:lvl1pPr lvl="0">
              <a:spcBef>
                <a:spcPts val="0"/>
              </a:spcBef>
              <a:spcAft>
                <a:spcPts val="0"/>
              </a:spcAft>
              <a:buSzPts val="1000"/>
              <a:buNone/>
              <a:defRPr b="1" sz="1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6" name="Google Shape;316;p46"/>
          <p:cNvSpPr txBox="1"/>
          <p:nvPr>
            <p:ph idx="13" type="subTitle"/>
          </p:nvPr>
        </p:nvSpPr>
        <p:spPr>
          <a:xfrm>
            <a:off x="6887650" y="2543875"/>
            <a:ext cx="1799400" cy="499500"/>
          </a:xfrm>
          <a:prstGeom prst="rect">
            <a:avLst/>
          </a:prstGeom>
        </p:spPr>
        <p:txBody>
          <a:bodyPr anchorCtr="0" anchor="b" bIns="91425" lIns="91425" spcFirstLastPara="1" rIns="91425" wrap="square" tIns="91425">
            <a:noAutofit/>
          </a:bodyPr>
          <a:lstStyle>
            <a:lvl1pPr lvl="0">
              <a:spcBef>
                <a:spcPts val="0"/>
              </a:spcBef>
              <a:spcAft>
                <a:spcPts val="0"/>
              </a:spcAft>
              <a:buSzPts val="1000"/>
              <a:buNone/>
              <a:defRPr b="1" sz="1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7" name="Google Shape;317;p46"/>
          <p:cNvSpPr txBox="1"/>
          <p:nvPr>
            <p:ph idx="14" type="subTitle"/>
          </p:nvPr>
        </p:nvSpPr>
        <p:spPr>
          <a:xfrm>
            <a:off x="235025" y="3723400"/>
            <a:ext cx="3541500" cy="984000"/>
          </a:xfrm>
          <a:prstGeom prst="rect">
            <a:avLst/>
          </a:prstGeom>
        </p:spPr>
        <p:txBody>
          <a:bodyPr anchorCtr="0" anchor="b" bIns="91425" lIns="91425" spcFirstLastPara="1" rIns="91425" wrap="square" tIns="91425">
            <a:noAutofit/>
          </a:bodyPr>
          <a:lstStyle>
            <a:lvl1pPr lvl="0">
              <a:lnSpc>
                <a:spcPct val="80000"/>
              </a:lnSpc>
              <a:spcBef>
                <a:spcPts val="0"/>
              </a:spcBef>
              <a:spcAft>
                <a:spcPts val="0"/>
              </a:spcAft>
              <a:buClr>
                <a:schemeClr val="lt1"/>
              </a:buClr>
              <a:buSzPts val="3600"/>
              <a:buNone/>
              <a:defRPr>
                <a:solidFill>
                  <a:schemeClr val="lt1"/>
                </a:solidFill>
              </a:defRPr>
            </a:lvl1pPr>
            <a:lvl2pPr lvl="1">
              <a:lnSpc>
                <a:spcPct val="80000"/>
              </a:lnSpc>
              <a:spcBef>
                <a:spcPts val="0"/>
              </a:spcBef>
              <a:spcAft>
                <a:spcPts val="0"/>
              </a:spcAft>
              <a:buClr>
                <a:schemeClr val="lt1"/>
              </a:buClr>
              <a:buSzPts val="1400"/>
              <a:buNone/>
              <a:defRPr>
                <a:solidFill>
                  <a:schemeClr val="lt1"/>
                </a:solidFill>
              </a:defRPr>
            </a:lvl2pPr>
            <a:lvl3pPr lvl="2">
              <a:lnSpc>
                <a:spcPct val="80000"/>
              </a:lnSpc>
              <a:spcBef>
                <a:spcPts val="0"/>
              </a:spcBef>
              <a:spcAft>
                <a:spcPts val="0"/>
              </a:spcAft>
              <a:buClr>
                <a:schemeClr val="lt1"/>
              </a:buClr>
              <a:buSzPts val="1400"/>
              <a:buNone/>
              <a:defRPr>
                <a:solidFill>
                  <a:schemeClr val="lt1"/>
                </a:solidFill>
              </a:defRPr>
            </a:lvl3pPr>
            <a:lvl4pPr lvl="3">
              <a:lnSpc>
                <a:spcPct val="80000"/>
              </a:lnSpc>
              <a:spcBef>
                <a:spcPts val="0"/>
              </a:spcBef>
              <a:spcAft>
                <a:spcPts val="0"/>
              </a:spcAft>
              <a:buClr>
                <a:schemeClr val="lt1"/>
              </a:buClr>
              <a:buSzPts val="1400"/>
              <a:buNone/>
              <a:defRPr>
                <a:solidFill>
                  <a:schemeClr val="lt1"/>
                </a:solidFill>
              </a:defRPr>
            </a:lvl4pPr>
            <a:lvl5pPr lvl="4">
              <a:lnSpc>
                <a:spcPct val="80000"/>
              </a:lnSpc>
              <a:spcBef>
                <a:spcPts val="0"/>
              </a:spcBef>
              <a:spcAft>
                <a:spcPts val="0"/>
              </a:spcAft>
              <a:buClr>
                <a:schemeClr val="lt1"/>
              </a:buClr>
              <a:buSzPts val="1400"/>
              <a:buNone/>
              <a:defRPr>
                <a:solidFill>
                  <a:schemeClr val="lt1"/>
                </a:solidFill>
              </a:defRPr>
            </a:lvl5pPr>
            <a:lvl6pPr lvl="5">
              <a:lnSpc>
                <a:spcPct val="80000"/>
              </a:lnSpc>
              <a:spcBef>
                <a:spcPts val="0"/>
              </a:spcBef>
              <a:spcAft>
                <a:spcPts val="0"/>
              </a:spcAft>
              <a:buClr>
                <a:schemeClr val="lt1"/>
              </a:buClr>
              <a:buSzPts val="1400"/>
              <a:buNone/>
              <a:defRPr>
                <a:solidFill>
                  <a:schemeClr val="lt1"/>
                </a:solidFill>
              </a:defRPr>
            </a:lvl6pPr>
            <a:lvl7pPr lvl="6">
              <a:lnSpc>
                <a:spcPct val="80000"/>
              </a:lnSpc>
              <a:spcBef>
                <a:spcPts val="0"/>
              </a:spcBef>
              <a:spcAft>
                <a:spcPts val="0"/>
              </a:spcAft>
              <a:buClr>
                <a:schemeClr val="lt1"/>
              </a:buClr>
              <a:buSzPts val="1400"/>
              <a:buNone/>
              <a:defRPr>
                <a:solidFill>
                  <a:schemeClr val="lt1"/>
                </a:solidFill>
              </a:defRPr>
            </a:lvl7pPr>
            <a:lvl8pPr lvl="7">
              <a:lnSpc>
                <a:spcPct val="80000"/>
              </a:lnSpc>
              <a:spcBef>
                <a:spcPts val="0"/>
              </a:spcBef>
              <a:spcAft>
                <a:spcPts val="0"/>
              </a:spcAft>
              <a:buClr>
                <a:schemeClr val="lt1"/>
              </a:buClr>
              <a:buSzPts val="1400"/>
              <a:buNone/>
              <a:defRPr>
                <a:solidFill>
                  <a:schemeClr val="lt1"/>
                </a:solidFill>
              </a:defRPr>
            </a:lvl8pPr>
            <a:lvl9pPr lvl="8">
              <a:lnSpc>
                <a:spcPct val="80000"/>
              </a:lnSpc>
              <a:spcBef>
                <a:spcPts val="0"/>
              </a:spcBef>
              <a:spcAft>
                <a:spcPts val="0"/>
              </a:spcAft>
              <a:buClr>
                <a:schemeClr val="lt1"/>
              </a:buClr>
              <a:buSzPts val="1400"/>
              <a:buNone/>
              <a:defRPr>
                <a:solidFill>
                  <a:schemeClr val="lt1"/>
                </a:solidFill>
              </a:defRPr>
            </a:lvl9pPr>
          </a:lstStyle>
          <a:p/>
        </p:txBody>
      </p:sp>
      <p:sp>
        <p:nvSpPr>
          <p:cNvPr id="318" name="Google Shape;318;p46"/>
          <p:cNvSpPr txBox="1"/>
          <p:nvPr/>
        </p:nvSpPr>
        <p:spPr>
          <a:xfrm>
            <a:off x="5915400" y="4707300"/>
            <a:ext cx="3000000" cy="4434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 sz="1000">
                <a:solidFill>
                  <a:schemeClr val="lt1"/>
                </a:solidFill>
                <a:latin typeface="Public Sans"/>
                <a:ea typeface="Public Sans"/>
                <a:cs typeface="Public Sans"/>
                <a:sym typeface="Public Sans"/>
              </a:rPr>
              <a:t>Page </a:t>
            </a:r>
            <a:fld id="{00000000-1234-1234-1234-123412341234}" type="slidenum">
              <a:rPr lang="en" sz="1000">
                <a:solidFill>
                  <a:schemeClr val="lt1"/>
                </a:solidFill>
                <a:latin typeface="Public Sans"/>
                <a:ea typeface="Public Sans"/>
                <a:cs typeface="Public Sans"/>
                <a:sym typeface="Public Sans"/>
              </a:rPr>
              <a:t>‹#›</a:t>
            </a:fld>
            <a:endParaRPr sz="1000">
              <a:solidFill>
                <a:schemeClr val="lt1"/>
              </a:solidFill>
              <a:latin typeface="Public Sans"/>
              <a:ea typeface="Public Sans"/>
              <a:cs typeface="Public Sans"/>
              <a:sym typeface="Public Sans"/>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eneral Rules" type="blank">
  <p:cSld name="BLANK">
    <p:bg>
      <p:bgPr>
        <a:solidFill>
          <a:schemeClr val="dk1"/>
        </a:solidFill>
      </p:bgPr>
    </p:bg>
    <p:spTree>
      <p:nvGrpSpPr>
        <p:cNvPr id="319" name="Shape 319"/>
        <p:cNvGrpSpPr/>
        <p:nvPr/>
      </p:nvGrpSpPr>
      <p:grpSpPr>
        <a:xfrm>
          <a:off x="0" y="0"/>
          <a:ext cx="0" cy="0"/>
          <a:chOff x="0" y="0"/>
          <a:chExt cx="0" cy="0"/>
        </a:xfrm>
      </p:grpSpPr>
      <p:sp>
        <p:nvSpPr>
          <p:cNvPr id="320" name="Google Shape;320;p47"/>
          <p:cNvSpPr txBox="1"/>
          <p:nvPr>
            <p:ph idx="1" type="body"/>
          </p:nvPr>
        </p:nvSpPr>
        <p:spPr>
          <a:xfrm>
            <a:off x="228600" y="223500"/>
            <a:ext cx="4280700" cy="14028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chemeClr val="lt1"/>
              </a:buClr>
              <a:buSzPts val="1800"/>
              <a:buChar char="●"/>
              <a:defRPr sz="1800">
                <a:solidFill>
                  <a:schemeClr val="lt1"/>
                </a:solidFill>
              </a:defRPr>
            </a:lvl1pPr>
            <a:lvl2pPr indent="-342900" lvl="1" marL="914400">
              <a:spcBef>
                <a:spcPts val="0"/>
              </a:spcBef>
              <a:spcAft>
                <a:spcPts val="0"/>
              </a:spcAft>
              <a:buClr>
                <a:schemeClr val="lt1"/>
              </a:buClr>
              <a:buSzPts val="1800"/>
              <a:buChar char="○"/>
              <a:defRPr sz="1800">
                <a:solidFill>
                  <a:schemeClr val="lt1"/>
                </a:solidFill>
              </a:defRPr>
            </a:lvl2pPr>
            <a:lvl3pPr indent="-342900" lvl="2" marL="1371600">
              <a:spcBef>
                <a:spcPts val="0"/>
              </a:spcBef>
              <a:spcAft>
                <a:spcPts val="0"/>
              </a:spcAft>
              <a:buClr>
                <a:schemeClr val="lt1"/>
              </a:buClr>
              <a:buSzPts val="1800"/>
              <a:buChar char="■"/>
              <a:defRPr sz="1800">
                <a:solidFill>
                  <a:schemeClr val="lt1"/>
                </a:solidFill>
              </a:defRPr>
            </a:lvl3pPr>
            <a:lvl4pPr indent="-342900" lvl="3" marL="1828800">
              <a:spcBef>
                <a:spcPts val="0"/>
              </a:spcBef>
              <a:spcAft>
                <a:spcPts val="0"/>
              </a:spcAft>
              <a:buClr>
                <a:schemeClr val="lt1"/>
              </a:buClr>
              <a:buSzPts val="1800"/>
              <a:buChar char="●"/>
              <a:defRPr sz="1800">
                <a:solidFill>
                  <a:schemeClr val="lt1"/>
                </a:solidFill>
              </a:defRPr>
            </a:lvl4pPr>
            <a:lvl5pPr indent="-342900" lvl="4" marL="2286000">
              <a:spcBef>
                <a:spcPts val="0"/>
              </a:spcBef>
              <a:spcAft>
                <a:spcPts val="0"/>
              </a:spcAft>
              <a:buClr>
                <a:schemeClr val="lt1"/>
              </a:buClr>
              <a:buSzPts val="1800"/>
              <a:buChar char="○"/>
              <a:defRPr sz="1800">
                <a:solidFill>
                  <a:schemeClr val="lt1"/>
                </a:solidFill>
              </a:defRPr>
            </a:lvl5pPr>
            <a:lvl6pPr indent="-342900" lvl="5" marL="2743200">
              <a:spcBef>
                <a:spcPts val="0"/>
              </a:spcBef>
              <a:spcAft>
                <a:spcPts val="0"/>
              </a:spcAft>
              <a:buClr>
                <a:schemeClr val="lt1"/>
              </a:buClr>
              <a:buSzPts val="1800"/>
              <a:buChar char="■"/>
              <a:defRPr sz="1800">
                <a:solidFill>
                  <a:schemeClr val="lt1"/>
                </a:solidFill>
              </a:defRPr>
            </a:lvl6pPr>
            <a:lvl7pPr indent="-342900" lvl="6" marL="3200400">
              <a:spcBef>
                <a:spcPts val="0"/>
              </a:spcBef>
              <a:spcAft>
                <a:spcPts val="0"/>
              </a:spcAft>
              <a:buClr>
                <a:schemeClr val="lt1"/>
              </a:buClr>
              <a:buSzPts val="1800"/>
              <a:buChar char="●"/>
              <a:defRPr sz="1800">
                <a:solidFill>
                  <a:schemeClr val="lt1"/>
                </a:solidFill>
              </a:defRPr>
            </a:lvl7pPr>
            <a:lvl8pPr indent="-342900" lvl="7" marL="3657600">
              <a:spcBef>
                <a:spcPts val="0"/>
              </a:spcBef>
              <a:spcAft>
                <a:spcPts val="0"/>
              </a:spcAft>
              <a:buClr>
                <a:schemeClr val="lt1"/>
              </a:buClr>
              <a:buSzPts val="1800"/>
              <a:buChar char="○"/>
              <a:defRPr sz="1800">
                <a:solidFill>
                  <a:schemeClr val="lt1"/>
                </a:solidFill>
              </a:defRPr>
            </a:lvl8pPr>
            <a:lvl9pPr indent="-342900" lvl="8" marL="4114800">
              <a:spcBef>
                <a:spcPts val="0"/>
              </a:spcBef>
              <a:spcAft>
                <a:spcPts val="0"/>
              </a:spcAft>
              <a:buClr>
                <a:schemeClr val="lt1"/>
              </a:buClr>
              <a:buSzPts val="1800"/>
              <a:buChar char="■"/>
              <a:defRPr sz="1800">
                <a:solidFill>
                  <a:schemeClr val="lt1"/>
                </a:solidFill>
              </a:defRPr>
            </a:lvl9pPr>
          </a:lstStyle>
          <a:p/>
        </p:txBody>
      </p:sp>
      <p:sp>
        <p:nvSpPr>
          <p:cNvPr id="321" name="Google Shape;321;p47"/>
          <p:cNvSpPr txBox="1"/>
          <p:nvPr>
            <p:ph idx="2" type="body"/>
          </p:nvPr>
        </p:nvSpPr>
        <p:spPr>
          <a:xfrm>
            <a:off x="228600" y="4707375"/>
            <a:ext cx="2936700" cy="436200"/>
          </a:xfrm>
          <a:prstGeom prst="rect">
            <a:avLst/>
          </a:prstGeom>
        </p:spPr>
        <p:txBody>
          <a:bodyPr anchorCtr="0" anchor="ctr" bIns="91425" lIns="91425" spcFirstLastPara="1" rIns="91425" wrap="square" tIns="91425">
            <a:noAutofit/>
          </a:bodyPr>
          <a:lstStyle>
            <a:lvl1pPr indent="-292100" lvl="0" marL="457200">
              <a:spcBef>
                <a:spcPts val="0"/>
              </a:spcBef>
              <a:spcAft>
                <a:spcPts val="0"/>
              </a:spcAft>
              <a:buClr>
                <a:schemeClr val="lt1"/>
              </a:buClr>
              <a:buSzPts val="1000"/>
              <a:buChar char="●"/>
              <a:defRPr>
                <a:solidFill>
                  <a:schemeClr val="lt1"/>
                </a:solidFill>
              </a:defRPr>
            </a:lvl1pPr>
            <a:lvl2pPr indent="-292100" lvl="1" marL="914400">
              <a:spcBef>
                <a:spcPts val="0"/>
              </a:spcBef>
              <a:spcAft>
                <a:spcPts val="0"/>
              </a:spcAft>
              <a:buClr>
                <a:schemeClr val="lt1"/>
              </a:buClr>
              <a:buSzPts val="1000"/>
              <a:buChar char="○"/>
              <a:defRPr>
                <a:solidFill>
                  <a:schemeClr val="lt1"/>
                </a:solidFill>
              </a:defRPr>
            </a:lvl2pPr>
            <a:lvl3pPr indent="-292100" lvl="2" marL="1371600">
              <a:spcBef>
                <a:spcPts val="0"/>
              </a:spcBef>
              <a:spcAft>
                <a:spcPts val="0"/>
              </a:spcAft>
              <a:buClr>
                <a:schemeClr val="lt1"/>
              </a:buClr>
              <a:buSzPts val="1000"/>
              <a:buChar char="■"/>
              <a:defRPr>
                <a:solidFill>
                  <a:schemeClr val="lt1"/>
                </a:solidFill>
              </a:defRPr>
            </a:lvl3pPr>
            <a:lvl4pPr indent="-292100" lvl="3" marL="1828800">
              <a:spcBef>
                <a:spcPts val="0"/>
              </a:spcBef>
              <a:spcAft>
                <a:spcPts val="0"/>
              </a:spcAft>
              <a:buClr>
                <a:schemeClr val="lt1"/>
              </a:buClr>
              <a:buSzPts val="1000"/>
              <a:buChar char="●"/>
              <a:defRPr>
                <a:solidFill>
                  <a:schemeClr val="lt1"/>
                </a:solidFill>
              </a:defRPr>
            </a:lvl4pPr>
            <a:lvl5pPr indent="-292100" lvl="4" marL="2286000">
              <a:spcBef>
                <a:spcPts val="0"/>
              </a:spcBef>
              <a:spcAft>
                <a:spcPts val="0"/>
              </a:spcAft>
              <a:buClr>
                <a:schemeClr val="lt1"/>
              </a:buClr>
              <a:buSzPts val="1000"/>
              <a:buChar char="○"/>
              <a:defRPr>
                <a:solidFill>
                  <a:schemeClr val="lt1"/>
                </a:solidFill>
              </a:defRPr>
            </a:lvl5pPr>
            <a:lvl6pPr indent="-292100" lvl="5" marL="2743200">
              <a:spcBef>
                <a:spcPts val="0"/>
              </a:spcBef>
              <a:spcAft>
                <a:spcPts val="0"/>
              </a:spcAft>
              <a:buClr>
                <a:schemeClr val="lt1"/>
              </a:buClr>
              <a:buSzPts val="1000"/>
              <a:buChar char="■"/>
              <a:defRPr>
                <a:solidFill>
                  <a:schemeClr val="lt1"/>
                </a:solidFill>
              </a:defRPr>
            </a:lvl6pPr>
            <a:lvl7pPr indent="-292100" lvl="6" marL="3200400">
              <a:spcBef>
                <a:spcPts val="0"/>
              </a:spcBef>
              <a:spcAft>
                <a:spcPts val="0"/>
              </a:spcAft>
              <a:buClr>
                <a:schemeClr val="lt1"/>
              </a:buClr>
              <a:buSzPts val="1000"/>
              <a:buChar char="●"/>
              <a:defRPr>
                <a:solidFill>
                  <a:schemeClr val="lt1"/>
                </a:solidFill>
              </a:defRPr>
            </a:lvl7pPr>
            <a:lvl8pPr indent="-292100" lvl="7" marL="3657600">
              <a:spcBef>
                <a:spcPts val="0"/>
              </a:spcBef>
              <a:spcAft>
                <a:spcPts val="0"/>
              </a:spcAft>
              <a:buClr>
                <a:schemeClr val="lt1"/>
              </a:buClr>
              <a:buSzPts val="1000"/>
              <a:buChar char="○"/>
              <a:defRPr>
                <a:solidFill>
                  <a:schemeClr val="lt1"/>
                </a:solidFill>
              </a:defRPr>
            </a:lvl8pPr>
            <a:lvl9pPr indent="-292100" lvl="8" marL="4114800">
              <a:spcBef>
                <a:spcPts val="0"/>
              </a:spcBef>
              <a:spcAft>
                <a:spcPts val="0"/>
              </a:spcAft>
              <a:buClr>
                <a:schemeClr val="lt1"/>
              </a:buClr>
              <a:buSzPts val="1000"/>
              <a:buChar char="■"/>
              <a:defRPr>
                <a:solidFill>
                  <a:schemeClr val="lt1"/>
                </a:solidFill>
              </a:defRPr>
            </a:lvl9pPr>
          </a:lstStyle>
          <a:p/>
        </p:txBody>
      </p:sp>
      <p:sp>
        <p:nvSpPr>
          <p:cNvPr id="322" name="Google Shape;322;p47"/>
          <p:cNvSpPr txBox="1"/>
          <p:nvPr>
            <p:ph idx="3" type="subTitle"/>
          </p:nvPr>
        </p:nvSpPr>
        <p:spPr>
          <a:xfrm>
            <a:off x="235025" y="3723400"/>
            <a:ext cx="3541500" cy="984000"/>
          </a:xfrm>
          <a:prstGeom prst="rect">
            <a:avLst/>
          </a:prstGeom>
        </p:spPr>
        <p:txBody>
          <a:bodyPr anchorCtr="0" anchor="b" bIns="91425" lIns="91425" spcFirstLastPara="1" rIns="91425" wrap="square" tIns="91425">
            <a:noAutofit/>
          </a:bodyPr>
          <a:lstStyle>
            <a:lvl1pPr lvl="0">
              <a:lnSpc>
                <a:spcPct val="80000"/>
              </a:lnSpc>
              <a:spcBef>
                <a:spcPts val="0"/>
              </a:spcBef>
              <a:spcAft>
                <a:spcPts val="0"/>
              </a:spcAft>
              <a:buClr>
                <a:schemeClr val="lt1"/>
              </a:buClr>
              <a:buSzPts val="3600"/>
              <a:buNone/>
              <a:defRPr>
                <a:solidFill>
                  <a:schemeClr val="lt1"/>
                </a:solidFill>
              </a:defRPr>
            </a:lvl1pPr>
            <a:lvl2pPr lvl="1">
              <a:lnSpc>
                <a:spcPct val="80000"/>
              </a:lnSpc>
              <a:spcBef>
                <a:spcPts val="0"/>
              </a:spcBef>
              <a:spcAft>
                <a:spcPts val="0"/>
              </a:spcAft>
              <a:buClr>
                <a:schemeClr val="lt1"/>
              </a:buClr>
              <a:buSzPts val="1400"/>
              <a:buNone/>
              <a:defRPr>
                <a:solidFill>
                  <a:schemeClr val="lt1"/>
                </a:solidFill>
              </a:defRPr>
            </a:lvl2pPr>
            <a:lvl3pPr lvl="2">
              <a:lnSpc>
                <a:spcPct val="80000"/>
              </a:lnSpc>
              <a:spcBef>
                <a:spcPts val="0"/>
              </a:spcBef>
              <a:spcAft>
                <a:spcPts val="0"/>
              </a:spcAft>
              <a:buClr>
                <a:schemeClr val="lt1"/>
              </a:buClr>
              <a:buSzPts val="1400"/>
              <a:buNone/>
              <a:defRPr>
                <a:solidFill>
                  <a:schemeClr val="lt1"/>
                </a:solidFill>
              </a:defRPr>
            </a:lvl3pPr>
            <a:lvl4pPr lvl="3">
              <a:lnSpc>
                <a:spcPct val="80000"/>
              </a:lnSpc>
              <a:spcBef>
                <a:spcPts val="0"/>
              </a:spcBef>
              <a:spcAft>
                <a:spcPts val="0"/>
              </a:spcAft>
              <a:buClr>
                <a:schemeClr val="lt1"/>
              </a:buClr>
              <a:buSzPts val="1400"/>
              <a:buNone/>
              <a:defRPr>
                <a:solidFill>
                  <a:schemeClr val="lt1"/>
                </a:solidFill>
              </a:defRPr>
            </a:lvl4pPr>
            <a:lvl5pPr lvl="4">
              <a:lnSpc>
                <a:spcPct val="80000"/>
              </a:lnSpc>
              <a:spcBef>
                <a:spcPts val="0"/>
              </a:spcBef>
              <a:spcAft>
                <a:spcPts val="0"/>
              </a:spcAft>
              <a:buClr>
                <a:schemeClr val="lt1"/>
              </a:buClr>
              <a:buSzPts val="1400"/>
              <a:buNone/>
              <a:defRPr>
                <a:solidFill>
                  <a:schemeClr val="lt1"/>
                </a:solidFill>
              </a:defRPr>
            </a:lvl5pPr>
            <a:lvl6pPr lvl="5">
              <a:lnSpc>
                <a:spcPct val="80000"/>
              </a:lnSpc>
              <a:spcBef>
                <a:spcPts val="0"/>
              </a:spcBef>
              <a:spcAft>
                <a:spcPts val="0"/>
              </a:spcAft>
              <a:buClr>
                <a:schemeClr val="lt1"/>
              </a:buClr>
              <a:buSzPts val="1400"/>
              <a:buNone/>
              <a:defRPr>
                <a:solidFill>
                  <a:schemeClr val="lt1"/>
                </a:solidFill>
              </a:defRPr>
            </a:lvl6pPr>
            <a:lvl7pPr lvl="6">
              <a:lnSpc>
                <a:spcPct val="80000"/>
              </a:lnSpc>
              <a:spcBef>
                <a:spcPts val="0"/>
              </a:spcBef>
              <a:spcAft>
                <a:spcPts val="0"/>
              </a:spcAft>
              <a:buClr>
                <a:schemeClr val="lt1"/>
              </a:buClr>
              <a:buSzPts val="1400"/>
              <a:buNone/>
              <a:defRPr>
                <a:solidFill>
                  <a:schemeClr val="lt1"/>
                </a:solidFill>
              </a:defRPr>
            </a:lvl7pPr>
            <a:lvl8pPr lvl="7">
              <a:lnSpc>
                <a:spcPct val="80000"/>
              </a:lnSpc>
              <a:spcBef>
                <a:spcPts val="0"/>
              </a:spcBef>
              <a:spcAft>
                <a:spcPts val="0"/>
              </a:spcAft>
              <a:buClr>
                <a:schemeClr val="lt1"/>
              </a:buClr>
              <a:buSzPts val="1400"/>
              <a:buNone/>
              <a:defRPr>
                <a:solidFill>
                  <a:schemeClr val="lt1"/>
                </a:solidFill>
              </a:defRPr>
            </a:lvl8pPr>
            <a:lvl9pPr lvl="8">
              <a:lnSpc>
                <a:spcPct val="80000"/>
              </a:lnSpc>
              <a:spcBef>
                <a:spcPts val="0"/>
              </a:spcBef>
              <a:spcAft>
                <a:spcPts val="0"/>
              </a:spcAft>
              <a:buClr>
                <a:schemeClr val="lt1"/>
              </a:buClr>
              <a:buSzPts val="1400"/>
              <a:buNone/>
              <a:defRPr>
                <a:solidFill>
                  <a:schemeClr val="lt1"/>
                </a:solidFill>
              </a:defRPr>
            </a:lvl9pPr>
          </a:lstStyle>
          <a:p/>
        </p:txBody>
      </p:sp>
      <p:sp>
        <p:nvSpPr>
          <p:cNvPr id="323" name="Google Shape;323;p47"/>
          <p:cNvSpPr/>
          <p:nvPr/>
        </p:nvSpPr>
        <p:spPr>
          <a:xfrm>
            <a:off x="4633600" y="223500"/>
            <a:ext cx="4280700" cy="4483800"/>
          </a:xfrm>
          <a:prstGeom prst="roundRect">
            <a:avLst>
              <a:gd fmla="val 7166" name="adj"/>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ublic Sans"/>
              <a:ea typeface="Public Sans"/>
              <a:cs typeface="Public Sans"/>
              <a:sym typeface="Public Sans"/>
            </a:endParaRPr>
          </a:p>
        </p:txBody>
      </p:sp>
      <p:sp>
        <p:nvSpPr>
          <p:cNvPr id="324" name="Google Shape;324;p47"/>
          <p:cNvSpPr txBox="1"/>
          <p:nvPr>
            <p:ph idx="4" type="subTitle"/>
          </p:nvPr>
        </p:nvSpPr>
        <p:spPr>
          <a:xfrm>
            <a:off x="4849425" y="1251515"/>
            <a:ext cx="3849000" cy="297000"/>
          </a:xfrm>
          <a:prstGeom prst="rect">
            <a:avLst/>
          </a:prstGeom>
        </p:spPr>
        <p:txBody>
          <a:bodyPr anchorCtr="0" anchor="t" bIns="91425" lIns="91425" spcFirstLastPara="1" rIns="91425" wrap="square" tIns="91425">
            <a:noAutofit/>
          </a:bodyPr>
          <a:lstStyle>
            <a:lvl1pPr lvl="0">
              <a:spcBef>
                <a:spcPts val="0"/>
              </a:spcBef>
              <a:spcAft>
                <a:spcPts val="0"/>
              </a:spcAft>
              <a:buSzPts val="1800"/>
              <a:buNone/>
              <a:defRPr sz="1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25" name="Google Shape;325;p47"/>
          <p:cNvSpPr txBox="1"/>
          <p:nvPr>
            <p:ph idx="5" type="body"/>
          </p:nvPr>
        </p:nvSpPr>
        <p:spPr>
          <a:xfrm>
            <a:off x="4849488" y="1548391"/>
            <a:ext cx="3849000" cy="4362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SzPts val="1000"/>
              <a:buChar char="●"/>
              <a:defRPr/>
            </a:lvl1pPr>
            <a:lvl2pPr indent="-292100" lvl="1" marL="914400">
              <a:spcBef>
                <a:spcPts val="0"/>
              </a:spcBef>
              <a:spcAft>
                <a:spcPts val="0"/>
              </a:spcAft>
              <a:buSzPts val="10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326" name="Google Shape;326;p47"/>
          <p:cNvSpPr txBox="1"/>
          <p:nvPr>
            <p:ph idx="6" type="subTitle"/>
          </p:nvPr>
        </p:nvSpPr>
        <p:spPr>
          <a:xfrm>
            <a:off x="4849425" y="2052387"/>
            <a:ext cx="3849000" cy="297000"/>
          </a:xfrm>
          <a:prstGeom prst="rect">
            <a:avLst/>
          </a:prstGeom>
        </p:spPr>
        <p:txBody>
          <a:bodyPr anchorCtr="0" anchor="t" bIns="91425" lIns="91425" spcFirstLastPara="1" rIns="91425" wrap="square" tIns="91425">
            <a:noAutofit/>
          </a:bodyPr>
          <a:lstStyle>
            <a:lvl1pPr lvl="0">
              <a:spcBef>
                <a:spcPts val="0"/>
              </a:spcBef>
              <a:spcAft>
                <a:spcPts val="0"/>
              </a:spcAft>
              <a:buSzPts val="1800"/>
              <a:buNone/>
              <a:defRPr sz="1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27" name="Google Shape;327;p47"/>
          <p:cNvSpPr txBox="1"/>
          <p:nvPr>
            <p:ph idx="7" type="body"/>
          </p:nvPr>
        </p:nvSpPr>
        <p:spPr>
          <a:xfrm>
            <a:off x="4849488" y="2349257"/>
            <a:ext cx="3849000" cy="4362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SzPts val="1000"/>
              <a:buChar char="●"/>
              <a:defRPr/>
            </a:lvl1pPr>
            <a:lvl2pPr indent="-292100" lvl="1" marL="914400">
              <a:spcBef>
                <a:spcPts val="0"/>
              </a:spcBef>
              <a:spcAft>
                <a:spcPts val="0"/>
              </a:spcAft>
              <a:buSzPts val="10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328" name="Google Shape;328;p47"/>
          <p:cNvSpPr txBox="1"/>
          <p:nvPr>
            <p:ph idx="8" type="subTitle"/>
          </p:nvPr>
        </p:nvSpPr>
        <p:spPr>
          <a:xfrm>
            <a:off x="4849425" y="2859065"/>
            <a:ext cx="3849000" cy="297000"/>
          </a:xfrm>
          <a:prstGeom prst="rect">
            <a:avLst/>
          </a:prstGeom>
        </p:spPr>
        <p:txBody>
          <a:bodyPr anchorCtr="0" anchor="t" bIns="91425" lIns="91425" spcFirstLastPara="1" rIns="91425" wrap="square" tIns="91425">
            <a:noAutofit/>
          </a:bodyPr>
          <a:lstStyle>
            <a:lvl1pPr lvl="0">
              <a:spcBef>
                <a:spcPts val="0"/>
              </a:spcBef>
              <a:spcAft>
                <a:spcPts val="0"/>
              </a:spcAft>
              <a:buSzPts val="1800"/>
              <a:buNone/>
              <a:defRPr sz="1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29" name="Google Shape;329;p47"/>
          <p:cNvSpPr txBox="1"/>
          <p:nvPr>
            <p:ph idx="9" type="body"/>
          </p:nvPr>
        </p:nvSpPr>
        <p:spPr>
          <a:xfrm>
            <a:off x="4849488" y="3155934"/>
            <a:ext cx="3849000" cy="4362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SzPts val="1000"/>
              <a:buChar char="●"/>
              <a:defRPr/>
            </a:lvl1pPr>
            <a:lvl2pPr indent="-292100" lvl="1" marL="914400">
              <a:spcBef>
                <a:spcPts val="0"/>
              </a:spcBef>
              <a:spcAft>
                <a:spcPts val="0"/>
              </a:spcAft>
              <a:buSzPts val="10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330" name="Google Shape;330;p47"/>
          <p:cNvSpPr txBox="1"/>
          <p:nvPr>
            <p:ph idx="13" type="subTitle"/>
          </p:nvPr>
        </p:nvSpPr>
        <p:spPr>
          <a:xfrm>
            <a:off x="4849425" y="3747093"/>
            <a:ext cx="3849000" cy="297000"/>
          </a:xfrm>
          <a:prstGeom prst="rect">
            <a:avLst/>
          </a:prstGeom>
        </p:spPr>
        <p:txBody>
          <a:bodyPr anchorCtr="0" anchor="t" bIns="91425" lIns="91425" spcFirstLastPara="1" rIns="91425" wrap="square" tIns="91425">
            <a:noAutofit/>
          </a:bodyPr>
          <a:lstStyle>
            <a:lvl1pPr lvl="0">
              <a:spcBef>
                <a:spcPts val="0"/>
              </a:spcBef>
              <a:spcAft>
                <a:spcPts val="0"/>
              </a:spcAft>
              <a:buSzPts val="1800"/>
              <a:buNone/>
              <a:defRPr sz="1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1" name="Google Shape;331;p47"/>
          <p:cNvSpPr txBox="1"/>
          <p:nvPr>
            <p:ph idx="14" type="body"/>
          </p:nvPr>
        </p:nvSpPr>
        <p:spPr>
          <a:xfrm>
            <a:off x="4849488" y="4043962"/>
            <a:ext cx="3849000" cy="4362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SzPts val="1000"/>
              <a:buChar char="●"/>
              <a:defRPr/>
            </a:lvl1pPr>
            <a:lvl2pPr indent="-292100" lvl="1" marL="914400">
              <a:spcBef>
                <a:spcPts val="0"/>
              </a:spcBef>
              <a:spcAft>
                <a:spcPts val="0"/>
              </a:spcAft>
              <a:buSzPts val="10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332" name="Google Shape;332;p47"/>
          <p:cNvSpPr txBox="1"/>
          <p:nvPr>
            <p:ph idx="15" type="subTitle"/>
          </p:nvPr>
        </p:nvSpPr>
        <p:spPr>
          <a:xfrm>
            <a:off x="4849425" y="450638"/>
            <a:ext cx="3849000" cy="297000"/>
          </a:xfrm>
          <a:prstGeom prst="rect">
            <a:avLst/>
          </a:prstGeom>
        </p:spPr>
        <p:txBody>
          <a:bodyPr anchorCtr="0" anchor="t" bIns="91425" lIns="91425" spcFirstLastPara="1" rIns="91425" wrap="square" tIns="91425">
            <a:noAutofit/>
          </a:bodyPr>
          <a:lstStyle>
            <a:lvl1pPr lvl="0">
              <a:spcBef>
                <a:spcPts val="0"/>
              </a:spcBef>
              <a:spcAft>
                <a:spcPts val="0"/>
              </a:spcAft>
              <a:buSzPts val="1800"/>
              <a:buNone/>
              <a:defRPr sz="1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3" name="Google Shape;333;p47"/>
          <p:cNvSpPr txBox="1"/>
          <p:nvPr>
            <p:ph idx="16" type="body"/>
          </p:nvPr>
        </p:nvSpPr>
        <p:spPr>
          <a:xfrm>
            <a:off x="4849488" y="747514"/>
            <a:ext cx="3849000" cy="4362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SzPts val="1000"/>
              <a:buChar char="●"/>
              <a:defRPr/>
            </a:lvl1pPr>
            <a:lvl2pPr indent="-292100" lvl="1" marL="914400">
              <a:spcBef>
                <a:spcPts val="0"/>
              </a:spcBef>
              <a:spcAft>
                <a:spcPts val="0"/>
              </a:spcAft>
              <a:buSzPts val="10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334" name="Google Shape;334;p47"/>
          <p:cNvSpPr txBox="1"/>
          <p:nvPr/>
        </p:nvSpPr>
        <p:spPr>
          <a:xfrm>
            <a:off x="5915400" y="4707300"/>
            <a:ext cx="3000000" cy="4434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 sz="1000">
                <a:solidFill>
                  <a:schemeClr val="lt1"/>
                </a:solidFill>
                <a:latin typeface="Public Sans"/>
                <a:ea typeface="Public Sans"/>
                <a:cs typeface="Public Sans"/>
                <a:sym typeface="Public Sans"/>
              </a:rPr>
              <a:t>Page </a:t>
            </a:r>
            <a:fld id="{00000000-1234-1234-1234-123412341234}" type="slidenum">
              <a:rPr lang="en" sz="1000">
                <a:solidFill>
                  <a:schemeClr val="lt1"/>
                </a:solidFill>
                <a:latin typeface="Public Sans"/>
                <a:ea typeface="Public Sans"/>
                <a:cs typeface="Public Sans"/>
                <a:sym typeface="Public Sans"/>
              </a:rPr>
              <a:t>‹#›</a:t>
            </a:fld>
            <a:endParaRPr sz="1000">
              <a:solidFill>
                <a:schemeClr val="lt1"/>
              </a:solidFill>
              <a:latin typeface="Public Sans"/>
              <a:ea typeface="Public Sans"/>
              <a:cs typeface="Public Sans"/>
              <a:sym typeface="Public Sans"/>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 You">
  <p:cSld name="CUSTOM_1">
    <p:bg>
      <p:bgPr>
        <a:solidFill>
          <a:schemeClr val="dk1"/>
        </a:solidFill>
      </p:bgPr>
    </p:bg>
    <p:spTree>
      <p:nvGrpSpPr>
        <p:cNvPr id="335" name="Shape 335"/>
        <p:cNvGrpSpPr/>
        <p:nvPr/>
      </p:nvGrpSpPr>
      <p:grpSpPr>
        <a:xfrm>
          <a:off x="0" y="0"/>
          <a:ext cx="0" cy="0"/>
          <a:chOff x="0" y="0"/>
          <a:chExt cx="0" cy="0"/>
        </a:xfrm>
      </p:grpSpPr>
      <p:sp>
        <p:nvSpPr>
          <p:cNvPr id="336" name="Google Shape;336;p48"/>
          <p:cNvSpPr txBox="1"/>
          <p:nvPr>
            <p:ph type="title"/>
          </p:nvPr>
        </p:nvSpPr>
        <p:spPr>
          <a:xfrm>
            <a:off x="962775" y="223500"/>
            <a:ext cx="7952700" cy="20469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Clr>
                <a:schemeClr val="lt1"/>
              </a:buClr>
              <a:buSzPts val="9600"/>
              <a:buNone/>
              <a:defRPr b="1" sz="9600">
                <a:solidFill>
                  <a:schemeClr val="lt1"/>
                </a:solidFill>
              </a:defRPr>
            </a:lvl1pPr>
            <a:lvl2pPr lvl="1">
              <a:lnSpc>
                <a:spcPct val="80000"/>
              </a:lnSpc>
              <a:spcBef>
                <a:spcPts val="0"/>
              </a:spcBef>
              <a:spcAft>
                <a:spcPts val="0"/>
              </a:spcAft>
              <a:buClr>
                <a:schemeClr val="lt1"/>
              </a:buClr>
              <a:buSzPts val="9600"/>
              <a:buFont typeface="Public Sans"/>
              <a:buNone/>
              <a:defRPr b="1" sz="9600">
                <a:solidFill>
                  <a:schemeClr val="lt1"/>
                </a:solidFill>
              </a:defRPr>
            </a:lvl2pPr>
            <a:lvl3pPr lvl="2">
              <a:lnSpc>
                <a:spcPct val="80000"/>
              </a:lnSpc>
              <a:spcBef>
                <a:spcPts val="0"/>
              </a:spcBef>
              <a:spcAft>
                <a:spcPts val="0"/>
              </a:spcAft>
              <a:buClr>
                <a:schemeClr val="lt1"/>
              </a:buClr>
              <a:buSzPts val="9600"/>
              <a:buFont typeface="Public Sans"/>
              <a:buNone/>
              <a:defRPr b="1" sz="9600">
                <a:solidFill>
                  <a:schemeClr val="lt1"/>
                </a:solidFill>
              </a:defRPr>
            </a:lvl3pPr>
            <a:lvl4pPr lvl="3">
              <a:lnSpc>
                <a:spcPct val="80000"/>
              </a:lnSpc>
              <a:spcBef>
                <a:spcPts val="0"/>
              </a:spcBef>
              <a:spcAft>
                <a:spcPts val="0"/>
              </a:spcAft>
              <a:buClr>
                <a:schemeClr val="lt1"/>
              </a:buClr>
              <a:buSzPts val="9600"/>
              <a:buFont typeface="Public Sans"/>
              <a:buNone/>
              <a:defRPr b="1" sz="9600">
                <a:solidFill>
                  <a:schemeClr val="lt1"/>
                </a:solidFill>
              </a:defRPr>
            </a:lvl4pPr>
            <a:lvl5pPr lvl="4">
              <a:lnSpc>
                <a:spcPct val="80000"/>
              </a:lnSpc>
              <a:spcBef>
                <a:spcPts val="0"/>
              </a:spcBef>
              <a:spcAft>
                <a:spcPts val="0"/>
              </a:spcAft>
              <a:buClr>
                <a:schemeClr val="lt1"/>
              </a:buClr>
              <a:buSzPts val="9600"/>
              <a:buFont typeface="Public Sans"/>
              <a:buNone/>
              <a:defRPr b="1" sz="9600">
                <a:solidFill>
                  <a:schemeClr val="lt1"/>
                </a:solidFill>
              </a:defRPr>
            </a:lvl5pPr>
            <a:lvl6pPr lvl="5">
              <a:lnSpc>
                <a:spcPct val="80000"/>
              </a:lnSpc>
              <a:spcBef>
                <a:spcPts val="0"/>
              </a:spcBef>
              <a:spcAft>
                <a:spcPts val="0"/>
              </a:spcAft>
              <a:buClr>
                <a:schemeClr val="lt1"/>
              </a:buClr>
              <a:buSzPts val="9600"/>
              <a:buFont typeface="Public Sans"/>
              <a:buNone/>
              <a:defRPr b="1" sz="9600">
                <a:solidFill>
                  <a:schemeClr val="lt1"/>
                </a:solidFill>
              </a:defRPr>
            </a:lvl6pPr>
            <a:lvl7pPr lvl="6">
              <a:lnSpc>
                <a:spcPct val="80000"/>
              </a:lnSpc>
              <a:spcBef>
                <a:spcPts val="0"/>
              </a:spcBef>
              <a:spcAft>
                <a:spcPts val="0"/>
              </a:spcAft>
              <a:buClr>
                <a:schemeClr val="lt1"/>
              </a:buClr>
              <a:buSzPts val="9600"/>
              <a:buFont typeface="Public Sans"/>
              <a:buNone/>
              <a:defRPr b="1" sz="9600">
                <a:solidFill>
                  <a:schemeClr val="lt1"/>
                </a:solidFill>
              </a:defRPr>
            </a:lvl7pPr>
            <a:lvl8pPr lvl="7">
              <a:lnSpc>
                <a:spcPct val="80000"/>
              </a:lnSpc>
              <a:spcBef>
                <a:spcPts val="0"/>
              </a:spcBef>
              <a:spcAft>
                <a:spcPts val="0"/>
              </a:spcAft>
              <a:buClr>
                <a:schemeClr val="lt1"/>
              </a:buClr>
              <a:buSzPts val="9600"/>
              <a:buFont typeface="Public Sans"/>
              <a:buNone/>
              <a:defRPr b="1" sz="9600">
                <a:solidFill>
                  <a:schemeClr val="lt1"/>
                </a:solidFill>
              </a:defRPr>
            </a:lvl8pPr>
            <a:lvl9pPr lvl="8">
              <a:lnSpc>
                <a:spcPct val="80000"/>
              </a:lnSpc>
              <a:spcBef>
                <a:spcPts val="0"/>
              </a:spcBef>
              <a:spcAft>
                <a:spcPts val="0"/>
              </a:spcAft>
              <a:buClr>
                <a:schemeClr val="lt1"/>
              </a:buClr>
              <a:buSzPts val="9600"/>
              <a:buFont typeface="Public Sans"/>
              <a:buNone/>
              <a:defRPr b="1" sz="9600">
                <a:solidFill>
                  <a:schemeClr val="lt1"/>
                </a:solidFill>
              </a:defRPr>
            </a:lvl9pPr>
          </a:lstStyle>
          <a:p/>
        </p:txBody>
      </p:sp>
      <p:sp>
        <p:nvSpPr>
          <p:cNvPr id="337" name="Google Shape;337;p48"/>
          <p:cNvSpPr txBox="1"/>
          <p:nvPr>
            <p:ph idx="12" type="sldNum"/>
          </p:nvPr>
        </p:nvSpPr>
        <p:spPr>
          <a:xfrm>
            <a:off x="8556784" y="474985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ols &amp; Meetings">
  <p:cSld name="CUSTOM_2">
    <p:bg>
      <p:bgPr>
        <a:solidFill>
          <a:schemeClr val="dk1"/>
        </a:solidFill>
      </p:bgPr>
    </p:bg>
    <p:spTree>
      <p:nvGrpSpPr>
        <p:cNvPr id="338" name="Shape 338"/>
        <p:cNvGrpSpPr/>
        <p:nvPr/>
      </p:nvGrpSpPr>
      <p:grpSpPr>
        <a:xfrm>
          <a:off x="0" y="0"/>
          <a:ext cx="0" cy="0"/>
          <a:chOff x="0" y="0"/>
          <a:chExt cx="0" cy="0"/>
        </a:xfrm>
      </p:grpSpPr>
      <p:sp>
        <p:nvSpPr>
          <p:cNvPr id="339" name="Google Shape;339;p49"/>
          <p:cNvSpPr/>
          <p:nvPr/>
        </p:nvSpPr>
        <p:spPr>
          <a:xfrm>
            <a:off x="228600" y="223500"/>
            <a:ext cx="4280700" cy="4483800"/>
          </a:xfrm>
          <a:prstGeom prst="roundRect">
            <a:avLst>
              <a:gd fmla="val 7166"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accent1"/>
              </a:solidFill>
              <a:latin typeface="Public Sans"/>
              <a:ea typeface="Public Sans"/>
              <a:cs typeface="Public Sans"/>
              <a:sym typeface="Public Sans"/>
            </a:endParaRPr>
          </a:p>
        </p:txBody>
      </p:sp>
      <p:sp>
        <p:nvSpPr>
          <p:cNvPr id="340" name="Google Shape;340;p49"/>
          <p:cNvSpPr txBox="1"/>
          <p:nvPr>
            <p:ph idx="1" type="body"/>
          </p:nvPr>
        </p:nvSpPr>
        <p:spPr>
          <a:xfrm>
            <a:off x="228600" y="4707375"/>
            <a:ext cx="2936700" cy="436200"/>
          </a:xfrm>
          <a:prstGeom prst="rect">
            <a:avLst/>
          </a:prstGeom>
        </p:spPr>
        <p:txBody>
          <a:bodyPr anchorCtr="0" anchor="ctr" bIns="91425" lIns="91425" spcFirstLastPara="1" rIns="91425" wrap="square" tIns="91425">
            <a:noAutofit/>
          </a:bodyPr>
          <a:lstStyle>
            <a:lvl1pPr indent="-292100" lvl="0" marL="457200">
              <a:spcBef>
                <a:spcPts val="0"/>
              </a:spcBef>
              <a:spcAft>
                <a:spcPts val="0"/>
              </a:spcAft>
              <a:buClr>
                <a:schemeClr val="lt1"/>
              </a:buClr>
              <a:buSzPts val="1000"/>
              <a:buChar char="●"/>
              <a:defRPr>
                <a:solidFill>
                  <a:schemeClr val="lt1"/>
                </a:solidFill>
              </a:defRPr>
            </a:lvl1pPr>
            <a:lvl2pPr indent="-292100" lvl="1" marL="914400">
              <a:spcBef>
                <a:spcPts val="0"/>
              </a:spcBef>
              <a:spcAft>
                <a:spcPts val="0"/>
              </a:spcAft>
              <a:buClr>
                <a:schemeClr val="lt1"/>
              </a:buClr>
              <a:buSzPts val="1000"/>
              <a:buChar char="○"/>
              <a:defRPr>
                <a:solidFill>
                  <a:schemeClr val="lt1"/>
                </a:solidFill>
              </a:defRPr>
            </a:lvl2pPr>
            <a:lvl3pPr indent="-292100" lvl="2" marL="1371600">
              <a:spcBef>
                <a:spcPts val="0"/>
              </a:spcBef>
              <a:spcAft>
                <a:spcPts val="0"/>
              </a:spcAft>
              <a:buClr>
                <a:schemeClr val="lt1"/>
              </a:buClr>
              <a:buSzPts val="1000"/>
              <a:buChar char="■"/>
              <a:defRPr>
                <a:solidFill>
                  <a:schemeClr val="lt1"/>
                </a:solidFill>
              </a:defRPr>
            </a:lvl3pPr>
            <a:lvl4pPr indent="-292100" lvl="3" marL="1828800">
              <a:spcBef>
                <a:spcPts val="0"/>
              </a:spcBef>
              <a:spcAft>
                <a:spcPts val="0"/>
              </a:spcAft>
              <a:buClr>
                <a:schemeClr val="lt1"/>
              </a:buClr>
              <a:buSzPts val="1000"/>
              <a:buChar char="●"/>
              <a:defRPr>
                <a:solidFill>
                  <a:schemeClr val="lt1"/>
                </a:solidFill>
              </a:defRPr>
            </a:lvl4pPr>
            <a:lvl5pPr indent="-292100" lvl="4" marL="2286000">
              <a:spcBef>
                <a:spcPts val="0"/>
              </a:spcBef>
              <a:spcAft>
                <a:spcPts val="0"/>
              </a:spcAft>
              <a:buClr>
                <a:schemeClr val="lt1"/>
              </a:buClr>
              <a:buSzPts val="1000"/>
              <a:buChar char="○"/>
              <a:defRPr>
                <a:solidFill>
                  <a:schemeClr val="lt1"/>
                </a:solidFill>
              </a:defRPr>
            </a:lvl5pPr>
            <a:lvl6pPr indent="-292100" lvl="5" marL="2743200">
              <a:spcBef>
                <a:spcPts val="0"/>
              </a:spcBef>
              <a:spcAft>
                <a:spcPts val="0"/>
              </a:spcAft>
              <a:buClr>
                <a:schemeClr val="lt1"/>
              </a:buClr>
              <a:buSzPts val="1000"/>
              <a:buChar char="■"/>
              <a:defRPr>
                <a:solidFill>
                  <a:schemeClr val="lt1"/>
                </a:solidFill>
              </a:defRPr>
            </a:lvl6pPr>
            <a:lvl7pPr indent="-292100" lvl="6" marL="3200400">
              <a:spcBef>
                <a:spcPts val="0"/>
              </a:spcBef>
              <a:spcAft>
                <a:spcPts val="0"/>
              </a:spcAft>
              <a:buClr>
                <a:schemeClr val="lt1"/>
              </a:buClr>
              <a:buSzPts val="1000"/>
              <a:buChar char="●"/>
              <a:defRPr>
                <a:solidFill>
                  <a:schemeClr val="lt1"/>
                </a:solidFill>
              </a:defRPr>
            </a:lvl7pPr>
            <a:lvl8pPr indent="-292100" lvl="7" marL="3657600">
              <a:spcBef>
                <a:spcPts val="0"/>
              </a:spcBef>
              <a:spcAft>
                <a:spcPts val="0"/>
              </a:spcAft>
              <a:buClr>
                <a:schemeClr val="lt1"/>
              </a:buClr>
              <a:buSzPts val="1000"/>
              <a:buChar char="○"/>
              <a:defRPr>
                <a:solidFill>
                  <a:schemeClr val="lt1"/>
                </a:solidFill>
              </a:defRPr>
            </a:lvl8pPr>
            <a:lvl9pPr indent="-292100" lvl="8" marL="4114800">
              <a:spcBef>
                <a:spcPts val="0"/>
              </a:spcBef>
              <a:spcAft>
                <a:spcPts val="0"/>
              </a:spcAft>
              <a:buClr>
                <a:schemeClr val="lt1"/>
              </a:buClr>
              <a:buSzPts val="1000"/>
              <a:buChar char="■"/>
              <a:defRPr>
                <a:solidFill>
                  <a:schemeClr val="lt1"/>
                </a:solidFill>
              </a:defRPr>
            </a:lvl9pPr>
          </a:lstStyle>
          <a:p/>
        </p:txBody>
      </p:sp>
      <p:sp>
        <p:nvSpPr>
          <p:cNvPr id="341" name="Google Shape;341;p49"/>
          <p:cNvSpPr txBox="1"/>
          <p:nvPr>
            <p:ph type="title"/>
          </p:nvPr>
        </p:nvSpPr>
        <p:spPr>
          <a:xfrm>
            <a:off x="393700" y="3932625"/>
            <a:ext cx="3582000" cy="6351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SzPts val="4800"/>
              <a:buNone/>
              <a:defRPr sz="4800"/>
            </a:lvl1pPr>
            <a:lvl2pPr lvl="1">
              <a:lnSpc>
                <a:spcPct val="80000"/>
              </a:lnSpc>
              <a:spcBef>
                <a:spcPts val="0"/>
              </a:spcBef>
              <a:spcAft>
                <a:spcPts val="0"/>
              </a:spcAft>
              <a:buSzPts val="4800"/>
              <a:buNone/>
              <a:defRPr sz="4800"/>
            </a:lvl2pPr>
            <a:lvl3pPr lvl="2">
              <a:lnSpc>
                <a:spcPct val="80000"/>
              </a:lnSpc>
              <a:spcBef>
                <a:spcPts val="0"/>
              </a:spcBef>
              <a:spcAft>
                <a:spcPts val="0"/>
              </a:spcAft>
              <a:buSzPts val="4800"/>
              <a:buNone/>
              <a:defRPr sz="4800"/>
            </a:lvl3pPr>
            <a:lvl4pPr lvl="3">
              <a:lnSpc>
                <a:spcPct val="80000"/>
              </a:lnSpc>
              <a:spcBef>
                <a:spcPts val="0"/>
              </a:spcBef>
              <a:spcAft>
                <a:spcPts val="0"/>
              </a:spcAft>
              <a:buSzPts val="4800"/>
              <a:buNone/>
              <a:defRPr sz="4800"/>
            </a:lvl4pPr>
            <a:lvl5pPr lvl="4">
              <a:lnSpc>
                <a:spcPct val="80000"/>
              </a:lnSpc>
              <a:spcBef>
                <a:spcPts val="0"/>
              </a:spcBef>
              <a:spcAft>
                <a:spcPts val="0"/>
              </a:spcAft>
              <a:buSzPts val="4800"/>
              <a:buNone/>
              <a:defRPr sz="4800"/>
            </a:lvl5pPr>
            <a:lvl6pPr lvl="5">
              <a:lnSpc>
                <a:spcPct val="80000"/>
              </a:lnSpc>
              <a:spcBef>
                <a:spcPts val="0"/>
              </a:spcBef>
              <a:spcAft>
                <a:spcPts val="0"/>
              </a:spcAft>
              <a:buSzPts val="4800"/>
              <a:buNone/>
              <a:defRPr sz="4800"/>
            </a:lvl6pPr>
            <a:lvl7pPr lvl="6">
              <a:lnSpc>
                <a:spcPct val="80000"/>
              </a:lnSpc>
              <a:spcBef>
                <a:spcPts val="0"/>
              </a:spcBef>
              <a:spcAft>
                <a:spcPts val="0"/>
              </a:spcAft>
              <a:buSzPts val="4800"/>
              <a:buNone/>
              <a:defRPr sz="4800"/>
            </a:lvl7pPr>
            <a:lvl8pPr lvl="7">
              <a:lnSpc>
                <a:spcPct val="80000"/>
              </a:lnSpc>
              <a:spcBef>
                <a:spcPts val="0"/>
              </a:spcBef>
              <a:spcAft>
                <a:spcPts val="0"/>
              </a:spcAft>
              <a:buSzPts val="4800"/>
              <a:buNone/>
              <a:defRPr sz="4800"/>
            </a:lvl8pPr>
            <a:lvl9pPr lvl="8">
              <a:lnSpc>
                <a:spcPct val="80000"/>
              </a:lnSpc>
              <a:spcBef>
                <a:spcPts val="0"/>
              </a:spcBef>
              <a:spcAft>
                <a:spcPts val="0"/>
              </a:spcAft>
              <a:buSzPts val="4800"/>
              <a:buNone/>
              <a:defRPr sz="4800"/>
            </a:lvl9pPr>
          </a:lstStyle>
          <a:p/>
        </p:txBody>
      </p:sp>
      <p:sp>
        <p:nvSpPr>
          <p:cNvPr id="342" name="Google Shape;342;p49"/>
          <p:cNvSpPr txBox="1"/>
          <p:nvPr>
            <p:ph idx="2" type="body"/>
          </p:nvPr>
        </p:nvSpPr>
        <p:spPr>
          <a:xfrm>
            <a:off x="517200" y="396875"/>
            <a:ext cx="3703500" cy="3383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43" name="Google Shape;343;p49"/>
          <p:cNvSpPr/>
          <p:nvPr/>
        </p:nvSpPr>
        <p:spPr>
          <a:xfrm>
            <a:off x="4633600" y="223500"/>
            <a:ext cx="4280700" cy="4483800"/>
          </a:xfrm>
          <a:prstGeom prst="roundRect">
            <a:avLst>
              <a:gd fmla="val 7166" name="adj"/>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2"/>
              </a:solidFill>
              <a:latin typeface="Public Sans"/>
              <a:ea typeface="Public Sans"/>
              <a:cs typeface="Public Sans"/>
              <a:sym typeface="Public Sans"/>
            </a:endParaRPr>
          </a:p>
        </p:txBody>
      </p:sp>
      <p:sp>
        <p:nvSpPr>
          <p:cNvPr id="344" name="Google Shape;344;p49"/>
          <p:cNvSpPr txBox="1"/>
          <p:nvPr>
            <p:ph idx="3" type="title"/>
          </p:nvPr>
        </p:nvSpPr>
        <p:spPr>
          <a:xfrm>
            <a:off x="4798700" y="3932625"/>
            <a:ext cx="3582000" cy="6351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SzPts val="4800"/>
              <a:buNone/>
              <a:defRPr sz="4800"/>
            </a:lvl1pPr>
            <a:lvl2pPr lvl="1">
              <a:lnSpc>
                <a:spcPct val="80000"/>
              </a:lnSpc>
              <a:spcBef>
                <a:spcPts val="0"/>
              </a:spcBef>
              <a:spcAft>
                <a:spcPts val="0"/>
              </a:spcAft>
              <a:buSzPts val="4800"/>
              <a:buNone/>
              <a:defRPr sz="4800"/>
            </a:lvl2pPr>
            <a:lvl3pPr lvl="2">
              <a:lnSpc>
                <a:spcPct val="80000"/>
              </a:lnSpc>
              <a:spcBef>
                <a:spcPts val="0"/>
              </a:spcBef>
              <a:spcAft>
                <a:spcPts val="0"/>
              </a:spcAft>
              <a:buSzPts val="4800"/>
              <a:buNone/>
              <a:defRPr sz="4800"/>
            </a:lvl3pPr>
            <a:lvl4pPr lvl="3">
              <a:lnSpc>
                <a:spcPct val="80000"/>
              </a:lnSpc>
              <a:spcBef>
                <a:spcPts val="0"/>
              </a:spcBef>
              <a:spcAft>
                <a:spcPts val="0"/>
              </a:spcAft>
              <a:buSzPts val="4800"/>
              <a:buNone/>
              <a:defRPr sz="4800"/>
            </a:lvl4pPr>
            <a:lvl5pPr lvl="4">
              <a:lnSpc>
                <a:spcPct val="80000"/>
              </a:lnSpc>
              <a:spcBef>
                <a:spcPts val="0"/>
              </a:spcBef>
              <a:spcAft>
                <a:spcPts val="0"/>
              </a:spcAft>
              <a:buSzPts val="4800"/>
              <a:buNone/>
              <a:defRPr sz="4800"/>
            </a:lvl5pPr>
            <a:lvl6pPr lvl="5">
              <a:lnSpc>
                <a:spcPct val="80000"/>
              </a:lnSpc>
              <a:spcBef>
                <a:spcPts val="0"/>
              </a:spcBef>
              <a:spcAft>
                <a:spcPts val="0"/>
              </a:spcAft>
              <a:buSzPts val="4800"/>
              <a:buNone/>
              <a:defRPr sz="4800"/>
            </a:lvl6pPr>
            <a:lvl7pPr lvl="6">
              <a:lnSpc>
                <a:spcPct val="80000"/>
              </a:lnSpc>
              <a:spcBef>
                <a:spcPts val="0"/>
              </a:spcBef>
              <a:spcAft>
                <a:spcPts val="0"/>
              </a:spcAft>
              <a:buSzPts val="4800"/>
              <a:buNone/>
              <a:defRPr sz="4800"/>
            </a:lvl7pPr>
            <a:lvl8pPr lvl="7">
              <a:lnSpc>
                <a:spcPct val="80000"/>
              </a:lnSpc>
              <a:spcBef>
                <a:spcPts val="0"/>
              </a:spcBef>
              <a:spcAft>
                <a:spcPts val="0"/>
              </a:spcAft>
              <a:buSzPts val="4800"/>
              <a:buNone/>
              <a:defRPr sz="4800"/>
            </a:lvl8pPr>
            <a:lvl9pPr lvl="8">
              <a:lnSpc>
                <a:spcPct val="80000"/>
              </a:lnSpc>
              <a:spcBef>
                <a:spcPts val="0"/>
              </a:spcBef>
              <a:spcAft>
                <a:spcPts val="0"/>
              </a:spcAft>
              <a:buSzPts val="4800"/>
              <a:buNone/>
              <a:defRPr sz="4800"/>
            </a:lvl9pPr>
          </a:lstStyle>
          <a:p/>
        </p:txBody>
      </p:sp>
      <p:sp>
        <p:nvSpPr>
          <p:cNvPr id="345" name="Google Shape;345;p49"/>
          <p:cNvSpPr txBox="1"/>
          <p:nvPr>
            <p:ph idx="4" type="body"/>
          </p:nvPr>
        </p:nvSpPr>
        <p:spPr>
          <a:xfrm>
            <a:off x="4922200" y="396875"/>
            <a:ext cx="3703500" cy="3383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46" name="Google Shape;346;p49"/>
          <p:cNvSpPr txBox="1"/>
          <p:nvPr/>
        </p:nvSpPr>
        <p:spPr>
          <a:xfrm>
            <a:off x="5915400" y="4707300"/>
            <a:ext cx="3000000" cy="4434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 sz="1000">
                <a:solidFill>
                  <a:schemeClr val="lt1"/>
                </a:solidFill>
                <a:latin typeface="Public Sans"/>
                <a:ea typeface="Public Sans"/>
                <a:cs typeface="Public Sans"/>
                <a:sym typeface="Public Sans"/>
              </a:rPr>
              <a:t>Page </a:t>
            </a:r>
            <a:fld id="{00000000-1234-1234-1234-123412341234}" type="slidenum">
              <a:rPr lang="en" sz="1000">
                <a:solidFill>
                  <a:schemeClr val="lt1"/>
                </a:solidFill>
                <a:latin typeface="Public Sans"/>
                <a:ea typeface="Public Sans"/>
                <a:cs typeface="Public Sans"/>
                <a:sym typeface="Public Sans"/>
              </a:rPr>
              <a:t>‹#›</a:t>
            </a:fld>
            <a:endParaRPr sz="1000">
              <a:solidFill>
                <a:schemeClr val="lt1"/>
              </a:solidFill>
              <a:latin typeface="Public Sans"/>
              <a:ea typeface="Public Sans"/>
              <a:cs typeface="Public Sans"/>
              <a:sym typeface="Public Sans"/>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ps for success">
  <p:cSld name="CUSTOM_3">
    <p:bg>
      <p:bgPr>
        <a:solidFill>
          <a:schemeClr val="dk1"/>
        </a:solidFill>
      </p:bgPr>
    </p:bg>
    <p:spTree>
      <p:nvGrpSpPr>
        <p:cNvPr id="347" name="Shape 347"/>
        <p:cNvGrpSpPr/>
        <p:nvPr/>
      </p:nvGrpSpPr>
      <p:grpSpPr>
        <a:xfrm>
          <a:off x="0" y="0"/>
          <a:ext cx="0" cy="0"/>
          <a:chOff x="0" y="0"/>
          <a:chExt cx="0" cy="0"/>
        </a:xfrm>
      </p:grpSpPr>
      <p:sp>
        <p:nvSpPr>
          <p:cNvPr id="348" name="Google Shape;348;p50"/>
          <p:cNvSpPr/>
          <p:nvPr/>
        </p:nvSpPr>
        <p:spPr>
          <a:xfrm>
            <a:off x="3899425" y="223500"/>
            <a:ext cx="5016000" cy="4483800"/>
          </a:xfrm>
          <a:prstGeom prst="roundRect">
            <a:avLst>
              <a:gd fmla="val 7166" name="adj"/>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ublic Sans"/>
              <a:ea typeface="Public Sans"/>
              <a:cs typeface="Public Sans"/>
              <a:sym typeface="Public Sans"/>
            </a:endParaRPr>
          </a:p>
        </p:txBody>
      </p:sp>
      <p:sp>
        <p:nvSpPr>
          <p:cNvPr id="349" name="Google Shape;349;p50"/>
          <p:cNvSpPr/>
          <p:nvPr>
            <p:ph idx="2" type="pic"/>
          </p:nvPr>
        </p:nvSpPr>
        <p:spPr>
          <a:xfrm>
            <a:off x="228600" y="223500"/>
            <a:ext cx="3547800" cy="3302100"/>
          </a:xfrm>
          <a:prstGeom prst="roundRect">
            <a:avLst>
              <a:gd fmla="val 9186" name="adj"/>
            </a:avLst>
          </a:prstGeom>
          <a:noFill/>
          <a:ln>
            <a:noFill/>
          </a:ln>
        </p:spPr>
      </p:sp>
      <p:sp>
        <p:nvSpPr>
          <p:cNvPr id="350" name="Google Shape;350;p50"/>
          <p:cNvSpPr txBox="1"/>
          <p:nvPr>
            <p:ph idx="1" type="subTitle"/>
          </p:nvPr>
        </p:nvSpPr>
        <p:spPr>
          <a:xfrm>
            <a:off x="235025" y="3723400"/>
            <a:ext cx="3541500" cy="984000"/>
          </a:xfrm>
          <a:prstGeom prst="rect">
            <a:avLst/>
          </a:prstGeom>
        </p:spPr>
        <p:txBody>
          <a:bodyPr anchorCtr="0" anchor="b" bIns="91425" lIns="91425" spcFirstLastPara="1" rIns="91425" wrap="square" tIns="91425">
            <a:noAutofit/>
          </a:bodyPr>
          <a:lstStyle>
            <a:lvl1pPr lvl="0">
              <a:lnSpc>
                <a:spcPct val="80000"/>
              </a:lnSpc>
              <a:spcBef>
                <a:spcPts val="0"/>
              </a:spcBef>
              <a:spcAft>
                <a:spcPts val="0"/>
              </a:spcAft>
              <a:buClr>
                <a:schemeClr val="lt1"/>
              </a:buClr>
              <a:buSzPts val="3600"/>
              <a:buNone/>
              <a:defRPr>
                <a:solidFill>
                  <a:schemeClr val="lt1"/>
                </a:solidFill>
              </a:defRPr>
            </a:lvl1pPr>
            <a:lvl2pPr lvl="1">
              <a:lnSpc>
                <a:spcPct val="80000"/>
              </a:lnSpc>
              <a:spcBef>
                <a:spcPts val="0"/>
              </a:spcBef>
              <a:spcAft>
                <a:spcPts val="0"/>
              </a:spcAft>
              <a:buClr>
                <a:schemeClr val="lt1"/>
              </a:buClr>
              <a:buSzPts val="1400"/>
              <a:buNone/>
              <a:defRPr>
                <a:solidFill>
                  <a:schemeClr val="lt1"/>
                </a:solidFill>
              </a:defRPr>
            </a:lvl2pPr>
            <a:lvl3pPr lvl="2">
              <a:lnSpc>
                <a:spcPct val="80000"/>
              </a:lnSpc>
              <a:spcBef>
                <a:spcPts val="0"/>
              </a:spcBef>
              <a:spcAft>
                <a:spcPts val="0"/>
              </a:spcAft>
              <a:buClr>
                <a:schemeClr val="lt1"/>
              </a:buClr>
              <a:buSzPts val="1400"/>
              <a:buNone/>
              <a:defRPr>
                <a:solidFill>
                  <a:schemeClr val="lt1"/>
                </a:solidFill>
              </a:defRPr>
            </a:lvl3pPr>
            <a:lvl4pPr lvl="3">
              <a:lnSpc>
                <a:spcPct val="80000"/>
              </a:lnSpc>
              <a:spcBef>
                <a:spcPts val="0"/>
              </a:spcBef>
              <a:spcAft>
                <a:spcPts val="0"/>
              </a:spcAft>
              <a:buClr>
                <a:schemeClr val="lt1"/>
              </a:buClr>
              <a:buSzPts val="1400"/>
              <a:buNone/>
              <a:defRPr>
                <a:solidFill>
                  <a:schemeClr val="lt1"/>
                </a:solidFill>
              </a:defRPr>
            </a:lvl4pPr>
            <a:lvl5pPr lvl="4">
              <a:lnSpc>
                <a:spcPct val="80000"/>
              </a:lnSpc>
              <a:spcBef>
                <a:spcPts val="0"/>
              </a:spcBef>
              <a:spcAft>
                <a:spcPts val="0"/>
              </a:spcAft>
              <a:buClr>
                <a:schemeClr val="lt1"/>
              </a:buClr>
              <a:buSzPts val="1400"/>
              <a:buNone/>
              <a:defRPr>
                <a:solidFill>
                  <a:schemeClr val="lt1"/>
                </a:solidFill>
              </a:defRPr>
            </a:lvl5pPr>
            <a:lvl6pPr lvl="5">
              <a:lnSpc>
                <a:spcPct val="80000"/>
              </a:lnSpc>
              <a:spcBef>
                <a:spcPts val="0"/>
              </a:spcBef>
              <a:spcAft>
                <a:spcPts val="0"/>
              </a:spcAft>
              <a:buClr>
                <a:schemeClr val="lt1"/>
              </a:buClr>
              <a:buSzPts val="1400"/>
              <a:buNone/>
              <a:defRPr>
                <a:solidFill>
                  <a:schemeClr val="lt1"/>
                </a:solidFill>
              </a:defRPr>
            </a:lvl6pPr>
            <a:lvl7pPr lvl="6">
              <a:lnSpc>
                <a:spcPct val="80000"/>
              </a:lnSpc>
              <a:spcBef>
                <a:spcPts val="0"/>
              </a:spcBef>
              <a:spcAft>
                <a:spcPts val="0"/>
              </a:spcAft>
              <a:buClr>
                <a:schemeClr val="lt1"/>
              </a:buClr>
              <a:buSzPts val="1400"/>
              <a:buNone/>
              <a:defRPr>
                <a:solidFill>
                  <a:schemeClr val="lt1"/>
                </a:solidFill>
              </a:defRPr>
            </a:lvl7pPr>
            <a:lvl8pPr lvl="7">
              <a:lnSpc>
                <a:spcPct val="80000"/>
              </a:lnSpc>
              <a:spcBef>
                <a:spcPts val="0"/>
              </a:spcBef>
              <a:spcAft>
                <a:spcPts val="0"/>
              </a:spcAft>
              <a:buClr>
                <a:schemeClr val="lt1"/>
              </a:buClr>
              <a:buSzPts val="1400"/>
              <a:buNone/>
              <a:defRPr>
                <a:solidFill>
                  <a:schemeClr val="lt1"/>
                </a:solidFill>
              </a:defRPr>
            </a:lvl8pPr>
            <a:lvl9pPr lvl="8">
              <a:lnSpc>
                <a:spcPct val="80000"/>
              </a:lnSpc>
              <a:spcBef>
                <a:spcPts val="0"/>
              </a:spcBef>
              <a:spcAft>
                <a:spcPts val="0"/>
              </a:spcAft>
              <a:buClr>
                <a:schemeClr val="lt1"/>
              </a:buClr>
              <a:buSzPts val="1400"/>
              <a:buNone/>
              <a:defRPr>
                <a:solidFill>
                  <a:schemeClr val="lt1"/>
                </a:solidFill>
              </a:defRPr>
            </a:lvl9pPr>
          </a:lstStyle>
          <a:p/>
        </p:txBody>
      </p:sp>
      <p:sp>
        <p:nvSpPr>
          <p:cNvPr id="351" name="Google Shape;351;p50"/>
          <p:cNvSpPr txBox="1"/>
          <p:nvPr>
            <p:ph idx="3" type="body"/>
          </p:nvPr>
        </p:nvSpPr>
        <p:spPr>
          <a:xfrm>
            <a:off x="228600" y="4707375"/>
            <a:ext cx="2936700" cy="436200"/>
          </a:xfrm>
          <a:prstGeom prst="rect">
            <a:avLst/>
          </a:prstGeom>
        </p:spPr>
        <p:txBody>
          <a:bodyPr anchorCtr="0" anchor="ctr" bIns="91425" lIns="91425" spcFirstLastPara="1" rIns="91425" wrap="square" tIns="91425">
            <a:noAutofit/>
          </a:bodyPr>
          <a:lstStyle>
            <a:lvl1pPr indent="-292100" lvl="0" marL="457200">
              <a:spcBef>
                <a:spcPts val="0"/>
              </a:spcBef>
              <a:spcAft>
                <a:spcPts val="0"/>
              </a:spcAft>
              <a:buClr>
                <a:schemeClr val="lt1"/>
              </a:buClr>
              <a:buSzPts val="1000"/>
              <a:buChar char="●"/>
              <a:defRPr>
                <a:solidFill>
                  <a:schemeClr val="lt1"/>
                </a:solidFill>
              </a:defRPr>
            </a:lvl1pPr>
            <a:lvl2pPr indent="-292100" lvl="1" marL="914400">
              <a:spcBef>
                <a:spcPts val="0"/>
              </a:spcBef>
              <a:spcAft>
                <a:spcPts val="0"/>
              </a:spcAft>
              <a:buClr>
                <a:schemeClr val="lt1"/>
              </a:buClr>
              <a:buSzPts val="1000"/>
              <a:buChar char="○"/>
              <a:defRPr>
                <a:solidFill>
                  <a:schemeClr val="lt1"/>
                </a:solidFill>
              </a:defRPr>
            </a:lvl2pPr>
            <a:lvl3pPr indent="-292100" lvl="2" marL="1371600">
              <a:spcBef>
                <a:spcPts val="0"/>
              </a:spcBef>
              <a:spcAft>
                <a:spcPts val="0"/>
              </a:spcAft>
              <a:buClr>
                <a:schemeClr val="lt1"/>
              </a:buClr>
              <a:buSzPts val="1000"/>
              <a:buChar char="■"/>
              <a:defRPr>
                <a:solidFill>
                  <a:schemeClr val="lt1"/>
                </a:solidFill>
              </a:defRPr>
            </a:lvl3pPr>
            <a:lvl4pPr indent="-292100" lvl="3" marL="1828800">
              <a:spcBef>
                <a:spcPts val="0"/>
              </a:spcBef>
              <a:spcAft>
                <a:spcPts val="0"/>
              </a:spcAft>
              <a:buClr>
                <a:schemeClr val="lt1"/>
              </a:buClr>
              <a:buSzPts val="1000"/>
              <a:buChar char="●"/>
              <a:defRPr>
                <a:solidFill>
                  <a:schemeClr val="lt1"/>
                </a:solidFill>
              </a:defRPr>
            </a:lvl4pPr>
            <a:lvl5pPr indent="-292100" lvl="4" marL="2286000">
              <a:spcBef>
                <a:spcPts val="0"/>
              </a:spcBef>
              <a:spcAft>
                <a:spcPts val="0"/>
              </a:spcAft>
              <a:buClr>
                <a:schemeClr val="lt1"/>
              </a:buClr>
              <a:buSzPts val="1000"/>
              <a:buChar char="○"/>
              <a:defRPr>
                <a:solidFill>
                  <a:schemeClr val="lt1"/>
                </a:solidFill>
              </a:defRPr>
            </a:lvl5pPr>
            <a:lvl6pPr indent="-292100" lvl="5" marL="2743200">
              <a:spcBef>
                <a:spcPts val="0"/>
              </a:spcBef>
              <a:spcAft>
                <a:spcPts val="0"/>
              </a:spcAft>
              <a:buClr>
                <a:schemeClr val="lt1"/>
              </a:buClr>
              <a:buSzPts val="1000"/>
              <a:buChar char="■"/>
              <a:defRPr>
                <a:solidFill>
                  <a:schemeClr val="lt1"/>
                </a:solidFill>
              </a:defRPr>
            </a:lvl6pPr>
            <a:lvl7pPr indent="-292100" lvl="6" marL="3200400">
              <a:spcBef>
                <a:spcPts val="0"/>
              </a:spcBef>
              <a:spcAft>
                <a:spcPts val="0"/>
              </a:spcAft>
              <a:buClr>
                <a:schemeClr val="lt1"/>
              </a:buClr>
              <a:buSzPts val="1000"/>
              <a:buChar char="●"/>
              <a:defRPr>
                <a:solidFill>
                  <a:schemeClr val="lt1"/>
                </a:solidFill>
              </a:defRPr>
            </a:lvl7pPr>
            <a:lvl8pPr indent="-292100" lvl="7" marL="3657600">
              <a:spcBef>
                <a:spcPts val="0"/>
              </a:spcBef>
              <a:spcAft>
                <a:spcPts val="0"/>
              </a:spcAft>
              <a:buClr>
                <a:schemeClr val="lt1"/>
              </a:buClr>
              <a:buSzPts val="1000"/>
              <a:buChar char="○"/>
              <a:defRPr>
                <a:solidFill>
                  <a:schemeClr val="lt1"/>
                </a:solidFill>
              </a:defRPr>
            </a:lvl8pPr>
            <a:lvl9pPr indent="-292100" lvl="8" marL="4114800">
              <a:spcBef>
                <a:spcPts val="0"/>
              </a:spcBef>
              <a:spcAft>
                <a:spcPts val="0"/>
              </a:spcAft>
              <a:buClr>
                <a:schemeClr val="lt1"/>
              </a:buClr>
              <a:buSzPts val="1000"/>
              <a:buChar char="■"/>
              <a:defRPr>
                <a:solidFill>
                  <a:schemeClr val="lt1"/>
                </a:solidFill>
              </a:defRPr>
            </a:lvl9pPr>
          </a:lstStyle>
          <a:p/>
        </p:txBody>
      </p:sp>
      <p:sp>
        <p:nvSpPr>
          <p:cNvPr id="352" name="Google Shape;352;p50"/>
          <p:cNvSpPr txBox="1"/>
          <p:nvPr>
            <p:ph type="title"/>
          </p:nvPr>
        </p:nvSpPr>
        <p:spPr>
          <a:xfrm>
            <a:off x="4024125" y="430338"/>
            <a:ext cx="1558500" cy="10020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SzPts val="6000"/>
              <a:buNone/>
              <a:defRPr/>
            </a:lvl1pPr>
            <a:lvl2pPr lvl="1">
              <a:lnSpc>
                <a:spcPct val="80000"/>
              </a:lnSpc>
              <a:spcBef>
                <a:spcPts val="0"/>
              </a:spcBef>
              <a:spcAft>
                <a:spcPts val="0"/>
              </a:spcAft>
              <a:buSzPts val="1400"/>
              <a:buNone/>
              <a:defRPr/>
            </a:lvl2pPr>
            <a:lvl3pPr lvl="2">
              <a:lnSpc>
                <a:spcPct val="80000"/>
              </a:lnSpc>
              <a:spcBef>
                <a:spcPts val="0"/>
              </a:spcBef>
              <a:spcAft>
                <a:spcPts val="0"/>
              </a:spcAft>
              <a:buSzPts val="1400"/>
              <a:buNone/>
              <a:defRPr/>
            </a:lvl3pPr>
            <a:lvl4pPr lvl="3">
              <a:lnSpc>
                <a:spcPct val="80000"/>
              </a:lnSpc>
              <a:spcBef>
                <a:spcPts val="0"/>
              </a:spcBef>
              <a:spcAft>
                <a:spcPts val="0"/>
              </a:spcAft>
              <a:buSzPts val="1400"/>
              <a:buNone/>
              <a:defRPr/>
            </a:lvl4pPr>
            <a:lvl5pPr lvl="4">
              <a:lnSpc>
                <a:spcPct val="80000"/>
              </a:lnSpc>
              <a:spcBef>
                <a:spcPts val="0"/>
              </a:spcBef>
              <a:spcAft>
                <a:spcPts val="0"/>
              </a:spcAft>
              <a:buSzPts val="1400"/>
              <a:buNone/>
              <a:defRPr/>
            </a:lvl5pPr>
            <a:lvl6pPr lvl="5">
              <a:lnSpc>
                <a:spcPct val="80000"/>
              </a:lnSpc>
              <a:spcBef>
                <a:spcPts val="0"/>
              </a:spcBef>
              <a:spcAft>
                <a:spcPts val="0"/>
              </a:spcAft>
              <a:buSzPts val="1400"/>
              <a:buNone/>
              <a:defRPr/>
            </a:lvl6pPr>
            <a:lvl7pPr lvl="6">
              <a:lnSpc>
                <a:spcPct val="80000"/>
              </a:lnSpc>
              <a:spcBef>
                <a:spcPts val="0"/>
              </a:spcBef>
              <a:spcAft>
                <a:spcPts val="0"/>
              </a:spcAft>
              <a:buSzPts val="1400"/>
              <a:buNone/>
              <a:defRPr/>
            </a:lvl7pPr>
            <a:lvl8pPr lvl="7">
              <a:lnSpc>
                <a:spcPct val="80000"/>
              </a:lnSpc>
              <a:spcBef>
                <a:spcPts val="0"/>
              </a:spcBef>
              <a:spcAft>
                <a:spcPts val="0"/>
              </a:spcAft>
              <a:buSzPts val="1400"/>
              <a:buNone/>
              <a:defRPr/>
            </a:lvl8pPr>
            <a:lvl9pPr lvl="8">
              <a:lnSpc>
                <a:spcPct val="80000"/>
              </a:lnSpc>
              <a:spcBef>
                <a:spcPts val="0"/>
              </a:spcBef>
              <a:spcAft>
                <a:spcPts val="0"/>
              </a:spcAft>
              <a:buSzPts val="1400"/>
              <a:buNone/>
              <a:defRPr/>
            </a:lvl9pPr>
          </a:lstStyle>
          <a:p/>
        </p:txBody>
      </p:sp>
      <p:sp>
        <p:nvSpPr>
          <p:cNvPr id="353" name="Google Shape;353;p50"/>
          <p:cNvSpPr txBox="1"/>
          <p:nvPr>
            <p:ph idx="4" type="body"/>
          </p:nvPr>
        </p:nvSpPr>
        <p:spPr>
          <a:xfrm>
            <a:off x="4024125" y="1261138"/>
            <a:ext cx="2202000" cy="9840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SzPts val="1000"/>
              <a:buChar char="●"/>
              <a:defRPr/>
            </a:lvl1pPr>
            <a:lvl2pPr indent="-292100" lvl="1" marL="914400">
              <a:spcBef>
                <a:spcPts val="0"/>
              </a:spcBef>
              <a:spcAft>
                <a:spcPts val="0"/>
              </a:spcAft>
              <a:buSzPts val="10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354" name="Google Shape;354;p50"/>
          <p:cNvSpPr txBox="1"/>
          <p:nvPr>
            <p:ph idx="5" type="title"/>
          </p:nvPr>
        </p:nvSpPr>
        <p:spPr>
          <a:xfrm>
            <a:off x="6588700" y="430338"/>
            <a:ext cx="1558500" cy="10020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SzPts val="6000"/>
              <a:buNone/>
              <a:defRPr/>
            </a:lvl1pPr>
            <a:lvl2pPr lvl="1">
              <a:lnSpc>
                <a:spcPct val="80000"/>
              </a:lnSpc>
              <a:spcBef>
                <a:spcPts val="0"/>
              </a:spcBef>
              <a:spcAft>
                <a:spcPts val="0"/>
              </a:spcAft>
              <a:buSzPts val="1400"/>
              <a:buNone/>
              <a:defRPr/>
            </a:lvl2pPr>
            <a:lvl3pPr lvl="2">
              <a:lnSpc>
                <a:spcPct val="80000"/>
              </a:lnSpc>
              <a:spcBef>
                <a:spcPts val="0"/>
              </a:spcBef>
              <a:spcAft>
                <a:spcPts val="0"/>
              </a:spcAft>
              <a:buSzPts val="1400"/>
              <a:buNone/>
              <a:defRPr/>
            </a:lvl3pPr>
            <a:lvl4pPr lvl="3">
              <a:lnSpc>
                <a:spcPct val="80000"/>
              </a:lnSpc>
              <a:spcBef>
                <a:spcPts val="0"/>
              </a:spcBef>
              <a:spcAft>
                <a:spcPts val="0"/>
              </a:spcAft>
              <a:buSzPts val="1400"/>
              <a:buNone/>
              <a:defRPr/>
            </a:lvl4pPr>
            <a:lvl5pPr lvl="4">
              <a:lnSpc>
                <a:spcPct val="80000"/>
              </a:lnSpc>
              <a:spcBef>
                <a:spcPts val="0"/>
              </a:spcBef>
              <a:spcAft>
                <a:spcPts val="0"/>
              </a:spcAft>
              <a:buSzPts val="1400"/>
              <a:buNone/>
              <a:defRPr/>
            </a:lvl5pPr>
            <a:lvl6pPr lvl="5">
              <a:lnSpc>
                <a:spcPct val="80000"/>
              </a:lnSpc>
              <a:spcBef>
                <a:spcPts val="0"/>
              </a:spcBef>
              <a:spcAft>
                <a:spcPts val="0"/>
              </a:spcAft>
              <a:buSzPts val="1400"/>
              <a:buNone/>
              <a:defRPr/>
            </a:lvl6pPr>
            <a:lvl7pPr lvl="6">
              <a:lnSpc>
                <a:spcPct val="80000"/>
              </a:lnSpc>
              <a:spcBef>
                <a:spcPts val="0"/>
              </a:spcBef>
              <a:spcAft>
                <a:spcPts val="0"/>
              </a:spcAft>
              <a:buSzPts val="1400"/>
              <a:buNone/>
              <a:defRPr/>
            </a:lvl7pPr>
            <a:lvl8pPr lvl="7">
              <a:lnSpc>
                <a:spcPct val="80000"/>
              </a:lnSpc>
              <a:spcBef>
                <a:spcPts val="0"/>
              </a:spcBef>
              <a:spcAft>
                <a:spcPts val="0"/>
              </a:spcAft>
              <a:buSzPts val="1400"/>
              <a:buNone/>
              <a:defRPr/>
            </a:lvl8pPr>
            <a:lvl9pPr lvl="8">
              <a:lnSpc>
                <a:spcPct val="80000"/>
              </a:lnSpc>
              <a:spcBef>
                <a:spcPts val="0"/>
              </a:spcBef>
              <a:spcAft>
                <a:spcPts val="0"/>
              </a:spcAft>
              <a:buSzPts val="1400"/>
              <a:buNone/>
              <a:defRPr/>
            </a:lvl9pPr>
          </a:lstStyle>
          <a:p/>
        </p:txBody>
      </p:sp>
      <p:sp>
        <p:nvSpPr>
          <p:cNvPr id="355" name="Google Shape;355;p50"/>
          <p:cNvSpPr txBox="1"/>
          <p:nvPr>
            <p:ph idx="6" type="body"/>
          </p:nvPr>
        </p:nvSpPr>
        <p:spPr>
          <a:xfrm>
            <a:off x="6588700" y="1261138"/>
            <a:ext cx="2202000" cy="9840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SzPts val="1000"/>
              <a:buChar char="●"/>
              <a:defRPr/>
            </a:lvl1pPr>
            <a:lvl2pPr indent="-292100" lvl="1" marL="914400">
              <a:spcBef>
                <a:spcPts val="0"/>
              </a:spcBef>
              <a:spcAft>
                <a:spcPts val="0"/>
              </a:spcAft>
              <a:buSzPts val="10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356" name="Google Shape;356;p50"/>
          <p:cNvSpPr txBox="1"/>
          <p:nvPr>
            <p:ph idx="7" type="title"/>
          </p:nvPr>
        </p:nvSpPr>
        <p:spPr>
          <a:xfrm>
            <a:off x="4024138" y="2685663"/>
            <a:ext cx="1558500" cy="10020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SzPts val="6000"/>
              <a:buNone/>
              <a:defRPr/>
            </a:lvl1pPr>
            <a:lvl2pPr lvl="1">
              <a:lnSpc>
                <a:spcPct val="80000"/>
              </a:lnSpc>
              <a:spcBef>
                <a:spcPts val="0"/>
              </a:spcBef>
              <a:spcAft>
                <a:spcPts val="0"/>
              </a:spcAft>
              <a:buSzPts val="1400"/>
              <a:buNone/>
              <a:defRPr/>
            </a:lvl2pPr>
            <a:lvl3pPr lvl="2">
              <a:lnSpc>
                <a:spcPct val="80000"/>
              </a:lnSpc>
              <a:spcBef>
                <a:spcPts val="0"/>
              </a:spcBef>
              <a:spcAft>
                <a:spcPts val="0"/>
              </a:spcAft>
              <a:buSzPts val="1400"/>
              <a:buNone/>
              <a:defRPr/>
            </a:lvl3pPr>
            <a:lvl4pPr lvl="3">
              <a:lnSpc>
                <a:spcPct val="80000"/>
              </a:lnSpc>
              <a:spcBef>
                <a:spcPts val="0"/>
              </a:spcBef>
              <a:spcAft>
                <a:spcPts val="0"/>
              </a:spcAft>
              <a:buSzPts val="1400"/>
              <a:buNone/>
              <a:defRPr/>
            </a:lvl4pPr>
            <a:lvl5pPr lvl="4">
              <a:lnSpc>
                <a:spcPct val="80000"/>
              </a:lnSpc>
              <a:spcBef>
                <a:spcPts val="0"/>
              </a:spcBef>
              <a:spcAft>
                <a:spcPts val="0"/>
              </a:spcAft>
              <a:buSzPts val="1400"/>
              <a:buNone/>
              <a:defRPr/>
            </a:lvl5pPr>
            <a:lvl6pPr lvl="5">
              <a:lnSpc>
                <a:spcPct val="80000"/>
              </a:lnSpc>
              <a:spcBef>
                <a:spcPts val="0"/>
              </a:spcBef>
              <a:spcAft>
                <a:spcPts val="0"/>
              </a:spcAft>
              <a:buSzPts val="1400"/>
              <a:buNone/>
              <a:defRPr/>
            </a:lvl6pPr>
            <a:lvl7pPr lvl="6">
              <a:lnSpc>
                <a:spcPct val="80000"/>
              </a:lnSpc>
              <a:spcBef>
                <a:spcPts val="0"/>
              </a:spcBef>
              <a:spcAft>
                <a:spcPts val="0"/>
              </a:spcAft>
              <a:buSzPts val="1400"/>
              <a:buNone/>
              <a:defRPr/>
            </a:lvl7pPr>
            <a:lvl8pPr lvl="7">
              <a:lnSpc>
                <a:spcPct val="80000"/>
              </a:lnSpc>
              <a:spcBef>
                <a:spcPts val="0"/>
              </a:spcBef>
              <a:spcAft>
                <a:spcPts val="0"/>
              </a:spcAft>
              <a:buSzPts val="1400"/>
              <a:buNone/>
              <a:defRPr/>
            </a:lvl8pPr>
            <a:lvl9pPr lvl="8">
              <a:lnSpc>
                <a:spcPct val="80000"/>
              </a:lnSpc>
              <a:spcBef>
                <a:spcPts val="0"/>
              </a:spcBef>
              <a:spcAft>
                <a:spcPts val="0"/>
              </a:spcAft>
              <a:buSzPts val="1400"/>
              <a:buNone/>
              <a:defRPr/>
            </a:lvl9pPr>
          </a:lstStyle>
          <a:p/>
        </p:txBody>
      </p:sp>
      <p:sp>
        <p:nvSpPr>
          <p:cNvPr id="357" name="Google Shape;357;p50"/>
          <p:cNvSpPr txBox="1"/>
          <p:nvPr>
            <p:ph idx="8" type="body"/>
          </p:nvPr>
        </p:nvSpPr>
        <p:spPr>
          <a:xfrm>
            <a:off x="4024138" y="3516463"/>
            <a:ext cx="2202000" cy="9840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SzPts val="1000"/>
              <a:buChar char="●"/>
              <a:defRPr/>
            </a:lvl1pPr>
            <a:lvl2pPr indent="-292100" lvl="1" marL="914400">
              <a:spcBef>
                <a:spcPts val="0"/>
              </a:spcBef>
              <a:spcAft>
                <a:spcPts val="0"/>
              </a:spcAft>
              <a:buSzPts val="10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358" name="Google Shape;358;p50"/>
          <p:cNvSpPr txBox="1"/>
          <p:nvPr>
            <p:ph idx="9" type="title"/>
          </p:nvPr>
        </p:nvSpPr>
        <p:spPr>
          <a:xfrm>
            <a:off x="6588713" y="2685663"/>
            <a:ext cx="1558500" cy="10020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SzPts val="6000"/>
              <a:buNone/>
              <a:defRPr/>
            </a:lvl1pPr>
            <a:lvl2pPr lvl="1">
              <a:lnSpc>
                <a:spcPct val="80000"/>
              </a:lnSpc>
              <a:spcBef>
                <a:spcPts val="0"/>
              </a:spcBef>
              <a:spcAft>
                <a:spcPts val="0"/>
              </a:spcAft>
              <a:buSzPts val="1400"/>
              <a:buNone/>
              <a:defRPr/>
            </a:lvl2pPr>
            <a:lvl3pPr lvl="2">
              <a:lnSpc>
                <a:spcPct val="80000"/>
              </a:lnSpc>
              <a:spcBef>
                <a:spcPts val="0"/>
              </a:spcBef>
              <a:spcAft>
                <a:spcPts val="0"/>
              </a:spcAft>
              <a:buSzPts val="1400"/>
              <a:buNone/>
              <a:defRPr/>
            </a:lvl3pPr>
            <a:lvl4pPr lvl="3">
              <a:lnSpc>
                <a:spcPct val="80000"/>
              </a:lnSpc>
              <a:spcBef>
                <a:spcPts val="0"/>
              </a:spcBef>
              <a:spcAft>
                <a:spcPts val="0"/>
              </a:spcAft>
              <a:buSzPts val="1400"/>
              <a:buNone/>
              <a:defRPr/>
            </a:lvl4pPr>
            <a:lvl5pPr lvl="4">
              <a:lnSpc>
                <a:spcPct val="80000"/>
              </a:lnSpc>
              <a:spcBef>
                <a:spcPts val="0"/>
              </a:spcBef>
              <a:spcAft>
                <a:spcPts val="0"/>
              </a:spcAft>
              <a:buSzPts val="1400"/>
              <a:buNone/>
              <a:defRPr/>
            </a:lvl5pPr>
            <a:lvl6pPr lvl="5">
              <a:lnSpc>
                <a:spcPct val="80000"/>
              </a:lnSpc>
              <a:spcBef>
                <a:spcPts val="0"/>
              </a:spcBef>
              <a:spcAft>
                <a:spcPts val="0"/>
              </a:spcAft>
              <a:buSzPts val="1400"/>
              <a:buNone/>
              <a:defRPr/>
            </a:lvl6pPr>
            <a:lvl7pPr lvl="6">
              <a:lnSpc>
                <a:spcPct val="80000"/>
              </a:lnSpc>
              <a:spcBef>
                <a:spcPts val="0"/>
              </a:spcBef>
              <a:spcAft>
                <a:spcPts val="0"/>
              </a:spcAft>
              <a:buSzPts val="1400"/>
              <a:buNone/>
              <a:defRPr/>
            </a:lvl7pPr>
            <a:lvl8pPr lvl="7">
              <a:lnSpc>
                <a:spcPct val="80000"/>
              </a:lnSpc>
              <a:spcBef>
                <a:spcPts val="0"/>
              </a:spcBef>
              <a:spcAft>
                <a:spcPts val="0"/>
              </a:spcAft>
              <a:buSzPts val="1400"/>
              <a:buNone/>
              <a:defRPr/>
            </a:lvl8pPr>
            <a:lvl9pPr lvl="8">
              <a:lnSpc>
                <a:spcPct val="80000"/>
              </a:lnSpc>
              <a:spcBef>
                <a:spcPts val="0"/>
              </a:spcBef>
              <a:spcAft>
                <a:spcPts val="0"/>
              </a:spcAft>
              <a:buSzPts val="1400"/>
              <a:buNone/>
              <a:defRPr/>
            </a:lvl9pPr>
          </a:lstStyle>
          <a:p/>
        </p:txBody>
      </p:sp>
      <p:sp>
        <p:nvSpPr>
          <p:cNvPr id="359" name="Google Shape;359;p50"/>
          <p:cNvSpPr txBox="1"/>
          <p:nvPr>
            <p:ph idx="13" type="body"/>
          </p:nvPr>
        </p:nvSpPr>
        <p:spPr>
          <a:xfrm>
            <a:off x="6588713" y="3516463"/>
            <a:ext cx="2202000" cy="9840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SzPts val="1000"/>
              <a:buChar char="●"/>
              <a:defRPr/>
            </a:lvl1pPr>
            <a:lvl2pPr indent="-292100" lvl="1" marL="914400">
              <a:spcBef>
                <a:spcPts val="0"/>
              </a:spcBef>
              <a:spcAft>
                <a:spcPts val="0"/>
              </a:spcAft>
              <a:buSzPts val="10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360" name="Google Shape;360;p50"/>
          <p:cNvSpPr txBox="1"/>
          <p:nvPr/>
        </p:nvSpPr>
        <p:spPr>
          <a:xfrm>
            <a:off x="5915400" y="4707300"/>
            <a:ext cx="3000000" cy="4434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 sz="1000">
                <a:solidFill>
                  <a:schemeClr val="lt1"/>
                </a:solidFill>
                <a:latin typeface="Public Sans"/>
                <a:ea typeface="Public Sans"/>
                <a:cs typeface="Public Sans"/>
                <a:sym typeface="Public Sans"/>
              </a:rPr>
              <a:t>Page </a:t>
            </a:r>
            <a:fld id="{00000000-1234-1234-1234-123412341234}" type="slidenum">
              <a:rPr lang="en" sz="1000">
                <a:solidFill>
                  <a:schemeClr val="lt1"/>
                </a:solidFill>
                <a:latin typeface="Public Sans"/>
                <a:ea typeface="Public Sans"/>
                <a:cs typeface="Public Sans"/>
                <a:sym typeface="Public Sans"/>
              </a:rPr>
              <a:t>‹#›</a:t>
            </a:fld>
            <a:endParaRPr sz="1000">
              <a:solidFill>
                <a:schemeClr val="lt1"/>
              </a:solidFill>
              <a:latin typeface="Public Sans"/>
              <a:ea typeface="Public Sans"/>
              <a:cs typeface="Public Sans"/>
              <a:sym typeface="Public Sans"/>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oadmap">
  <p:cSld name="CUSTOM_4">
    <p:bg>
      <p:bgPr>
        <a:solidFill>
          <a:schemeClr val="dk1"/>
        </a:solidFill>
      </p:bgPr>
    </p:bg>
    <p:spTree>
      <p:nvGrpSpPr>
        <p:cNvPr id="361" name="Shape 361"/>
        <p:cNvGrpSpPr/>
        <p:nvPr/>
      </p:nvGrpSpPr>
      <p:grpSpPr>
        <a:xfrm>
          <a:off x="0" y="0"/>
          <a:ext cx="0" cy="0"/>
          <a:chOff x="0" y="0"/>
          <a:chExt cx="0" cy="0"/>
        </a:xfrm>
      </p:grpSpPr>
      <p:sp>
        <p:nvSpPr>
          <p:cNvPr id="362" name="Google Shape;362;p51"/>
          <p:cNvSpPr txBox="1"/>
          <p:nvPr>
            <p:ph idx="1" type="body"/>
          </p:nvPr>
        </p:nvSpPr>
        <p:spPr>
          <a:xfrm>
            <a:off x="228600" y="4707375"/>
            <a:ext cx="2936700" cy="436200"/>
          </a:xfrm>
          <a:prstGeom prst="rect">
            <a:avLst/>
          </a:prstGeom>
        </p:spPr>
        <p:txBody>
          <a:bodyPr anchorCtr="0" anchor="ctr" bIns="91425" lIns="91425" spcFirstLastPara="1" rIns="91425" wrap="square" tIns="91425">
            <a:noAutofit/>
          </a:bodyPr>
          <a:lstStyle>
            <a:lvl1pPr indent="-292100" lvl="0" marL="457200">
              <a:spcBef>
                <a:spcPts val="0"/>
              </a:spcBef>
              <a:spcAft>
                <a:spcPts val="0"/>
              </a:spcAft>
              <a:buClr>
                <a:schemeClr val="lt1"/>
              </a:buClr>
              <a:buSzPts val="1000"/>
              <a:buChar char="●"/>
              <a:defRPr>
                <a:solidFill>
                  <a:schemeClr val="lt1"/>
                </a:solidFill>
              </a:defRPr>
            </a:lvl1pPr>
            <a:lvl2pPr indent="-292100" lvl="1" marL="914400">
              <a:spcBef>
                <a:spcPts val="0"/>
              </a:spcBef>
              <a:spcAft>
                <a:spcPts val="0"/>
              </a:spcAft>
              <a:buClr>
                <a:schemeClr val="lt1"/>
              </a:buClr>
              <a:buSzPts val="1000"/>
              <a:buChar char="○"/>
              <a:defRPr>
                <a:solidFill>
                  <a:schemeClr val="lt1"/>
                </a:solidFill>
              </a:defRPr>
            </a:lvl2pPr>
            <a:lvl3pPr indent="-292100" lvl="2" marL="1371600">
              <a:spcBef>
                <a:spcPts val="0"/>
              </a:spcBef>
              <a:spcAft>
                <a:spcPts val="0"/>
              </a:spcAft>
              <a:buClr>
                <a:schemeClr val="lt1"/>
              </a:buClr>
              <a:buSzPts val="1000"/>
              <a:buChar char="■"/>
              <a:defRPr>
                <a:solidFill>
                  <a:schemeClr val="lt1"/>
                </a:solidFill>
              </a:defRPr>
            </a:lvl3pPr>
            <a:lvl4pPr indent="-292100" lvl="3" marL="1828800">
              <a:spcBef>
                <a:spcPts val="0"/>
              </a:spcBef>
              <a:spcAft>
                <a:spcPts val="0"/>
              </a:spcAft>
              <a:buClr>
                <a:schemeClr val="lt1"/>
              </a:buClr>
              <a:buSzPts val="1000"/>
              <a:buChar char="●"/>
              <a:defRPr>
                <a:solidFill>
                  <a:schemeClr val="lt1"/>
                </a:solidFill>
              </a:defRPr>
            </a:lvl4pPr>
            <a:lvl5pPr indent="-292100" lvl="4" marL="2286000">
              <a:spcBef>
                <a:spcPts val="0"/>
              </a:spcBef>
              <a:spcAft>
                <a:spcPts val="0"/>
              </a:spcAft>
              <a:buClr>
                <a:schemeClr val="lt1"/>
              </a:buClr>
              <a:buSzPts val="1000"/>
              <a:buChar char="○"/>
              <a:defRPr>
                <a:solidFill>
                  <a:schemeClr val="lt1"/>
                </a:solidFill>
              </a:defRPr>
            </a:lvl5pPr>
            <a:lvl6pPr indent="-292100" lvl="5" marL="2743200">
              <a:spcBef>
                <a:spcPts val="0"/>
              </a:spcBef>
              <a:spcAft>
                <a:spcPts val="0"/>
              </a:spcAft>
              <a:buClr>
                <a:schemeClr val="lt1"/>
              </a:buClr>
              <a:buSzPts val="1000"/>
              <a:buChar char="■"/>
              <a:defRPr>
                <a:solidFill>
                  <a:schemeClr val="lt1"/>
                </a:solidFill>
              </a:defRPr>
            </a:lvl6pPr>
            <a:lvl7pPr indent="-292100" lvl="6" marL="3200400">
              <a:spcBef>
                <a:spcPts val="0"/>
              </a:spcBef>
              <a:spcAft>
                <a:spcPts val="0"/>
              </a:spcAft>
              <a:buClr>
                <a:schemeClr val="lt1"/>
              </a:buClr>
              <a:buSzPts val="1000"/>
              <a:buChar char="●"/>
              <a:defRPr>
                <a:solidFill>
                  <a:schemeClr val="lt1"/>
                </a:solidFill>
              </a:defRPr>
            </a:lvl7pPr>
            <a:lvl8pPr indent="-292100" lvl="7" marL="3657600">
              <a:spcBef>
                <a:spcPts val="0"/>
              </a:spcBef>
              <a:spcAft>
                <a:spcPts val="0"/>
              </a:spcAft>
              <a:buClr>
                <a:schemeClr val="lt1"/>
              </a:buClr>
              <a:buSzPts val="1000"/>
              <a:buChar char="○"/>
              <a:defRPr>
                <a:solidFill>
                  <a:schemeClr val="lt1"/>
                </a:solidFill>
              </a:defRPr>
            </a:lvl8pPr>
            <a:lvl9pPr indent="-292100" lvl="8" marL="4114800">
              <a:spcBef>
                <a:spcPts val="0"/>
              </a:spcBef>
              <a:spcAft>
                <a:spcPts val="0"/>
              </a:spcAft>
              <a:buClr>
                <a:schemeClr val="lt1"/>
              </a:buClr>
              <a:buSzPts val="1000"/>
              <a:buChar char="■"/>
              <a:defRPr>
                <a:solidFill>
                  <a:schemeClr val="lt1"/>
                </a:solidFill>
              </a:defRPr>
            </a:lvl9pPr>
          </a:lstStyle>
          <a:p/>
        </p:txBody>
      </p:sp>
      <p:sp>
        <p:nvSpPr>
          <p:cNvPr id="363" name="Google Shape;363;p51"/>
          <p:cNvSpPr txBox="1"/>
          <p:nvPr>
            <p:ph idx="2" type="subTitle"/>
          </p:nvPr>
        </p:nvSpPr>
        <p:spPr>
          <a:xfrm>
            <a:off x="235025" y="3723400"/>
            <a:ext cx="3541500" cy="984000"/>
          </a:xfrm>
          <a:prstGeom prst="rect">
            <a:avLst/>
          </a:prstGeom>
        </p:spPr>
        <p:txBody>
          <a:bodyPr anchorCtr="0" anchor="b" bIns="91425" lIns="91425" spcFirstLastPara="1" rIns="91425" wrap="square" tIns="91425">
            <a:noAutofit/>
          </a:bodyPr>
          <a:lstStyle>
            <a:lvl1pPr lvl="0">
              <a:lnSpc>
                <a:spcPct val="80000"/>
              </a:lnSpc>
              <a:spcBef>
                <a:spcPts val="0"/>
              </a:spcBef>
              <a:spcAft>
                <a:spcPts val="0"/>
              </a:spcAft>
              <a:buClr>
                <a:schemeClr val="lt1"/>
              </a:buClr>
              <a:buSzPts val="3600"/>
              <a:buNone/>
              <a:defRPr>
                <a:solidFill>
                  <a:schemeClr val="lt1"/>
                </a:solidFill>
              </a:defRPr>
            </a:lvl1pPr>
            <a:lvl2pPr lvl="1">
              <a:lnSpc>
                <a:spcPct val="80000"/>
              </a:lnSpc>
              <a:spcBef>
                <a:spcPts val="0"/>
              </a:spcBef>
              <a:spcAft>
                <a:spcPts val="0"/>
              </a:spcAft>
              <a:buClr>
                <a:schemeClr val="lt1"/>
              </a:buClr>
              <a:buSzPts val="1400"/>
              <a:buNone/>
              <a:defRPr>
                <a:solidFill>
                  <a:schemeClr val="lt1"/>
                </a:solidFill>
              </a:defRPr>
            </a:lvl2pPr>
            <a:lvl3pPr lvl="2">
              <a:lnSpc>
                <a:spcPct val="80000"/>
              </a:lnSpc>
              <a:spcBef>
                <a:spcPts val="0"/>
              </a:spcBef>
              <a:spcAft>
                <a:spcPts val="0"/>
              </a:spcAft>
              <a:buClr>
                <a:schemeClr val="lt1"/>
              </a:buClr>
              <a:buSzPts val="1400"/>
              <a:buNone/>
              <a:defRPr>
                <a:solidFill>
                  <a:schemeClr val="lt1"/>
                </a:solidFill>
              </a:defRPr>
            </a:lvl3pPr>
            <a:lvl4pPr lvl="3">
              <a:lnSpc>
                <a:spcPct val="80000"/>
              </a:lnSpc>
              <a:spcBef>
                <a:spcPts val="0"/>
              </a:spcBef>
              <a:spcAft>
                <a:spcPts val="0"/>
              </a:spcAft>
              <a:buClr>
                <a:schemeClr val="lt1"/>
              </a:buClr>
              <a:buSzPts val="1400"/>
              <a:buNone/>
              <a:defRPr>
                <a:solidFill>
                  <a:schemeClr val="lt1"/>
                </a:solidFill>
              </a:defRPr>
            </a:lvl4pPr>
            <a:lvl5pPr lvl="4">
              <a:lnSpc>
                <a:spcPct val="80000"/>
              </a:lnSpc>
              <a:spcBef>
                <a:spcPts val="0"/>
              </a:spcBef>
              <a:spcAft>
                <a:spcPts val="0"/>
              </a:spcAft>
              <a:buClr>
                <a:schemeClr val="lt1"/>
              </a:buClr>
              <a:buSzPts val="1400"/>
              <a:buNone/>
              <a:defRPr>
                <a:solidFill>
                  <a:schemeClr val="lt1"/>
                </a:solidFill>
              </a:defRPr>
            </a:lvl5pPr>
            <a:lvl6pPr lvl="5">
              <a:lnSpc>
                <a:spcPct val="80000"/>
              </a:lnSpc>
              <a:spcBef>
                <a:spcPts val="0"/>
              </a:spcBef>
              <a:spcAft>
                <a:spcPts val="0"/>
              </a:spcAft>
              <a:buClr>
                <a:schemeClr val="lt1"/>
              </a:buClr>
              <a:buSzPts val="1400"/>
              <a:buNone/>
              <a:defRPr>
                <a:solidFill>
                  <a:schemeClr val="lt1"/>
                </a:solidFill>
              </a:defRPr>
            </a:lvl6pPr>
            <a:lvl7pPr lvl="6">
              <a:lnSpc>
                <a:spcPct val="80000"/>
              </a:lnSpc>
              <a:spcBef>
                <a:spcPts val="0"/>
              </a:spcBef>
              <a:spcAft>
                <a:spcPts val="0"/>
              </a:spcAft>
              <a:buClr>
                <a:schemeClr val="lt1"/>
              </a:buClr>
              <a:buSzPts val="1400"/>
              <a:buNone/>
              <a:defRPr>
                <a:solidFill>
                  <a:schemeClr val="lt1"/>
                </a:solidFill>
              </a:defRPr>
            </a:lvl7pPr>
            <a:lvl8pPr lvl="7">
              <a:lnSpc>
                <a:spcPct val="80000"/>
              </a:lnSpc>
              <a:spcBef>
                <a:spcPts val="0"/>
              </a:spcBef>
              <a:spcAft>
                <a:spcPts val="0"/>
              </a:spcAft>
              <a:buClr>
                <a:schemeClr val="lt1"/>
              </a:buClr>
              <a:buSzPts val="1400"/>
              <a:buNone/>
              <a:defRPr>
                <a:solidFill>
                  <a:schemeClr val="lt1"/>
                </a:solidFill>
              </a:defRPr>
            </a:lvl8pPr>
            <a:lvl9pPr lvl="8">
              <a:lnSpc>
                <a:spcPct val="80000"/>
              </a:lnSpc>
              <a:spcBef>
                <a:spcPts val="0"/>
              </a:spcBef>
              <a:spcAft>
                <a:spcPts val="0"/>
              </a:spcAft>
              <a:buClr>
                <a:schemeClr val="lt1"/>
              </a:buClr>
              <a:buSzPts val="1400"/>
              <a:buNone/>
              <a:defRPr>
                <a:solidFill>
                  <a:schemeClr val="lt1"/>
                </a:solidFill>
              </a:defRPr>
            </a:lvl9pPr>
          </a:lstStyle>
          <a:p/>
        </p:txBody>
      </p:sp>
      <p:sp>
        <p:nvSpPr>
          <p:cNvPr id="364" name="Google Shape;364;p51"/>
          <p:cNvSpPr txBox="1"/>
          <p:nvPr/>
        </p:nvSpPr>
        <p:spPr>
          <a:xfrm>
            <a:off x="5915400" y="4707300"/>
            <a:ext cx="3000000" cy="4434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 sz="1000">
                <a:solidFill>
                  <a:schemeClr val="lt1"/>
                </a:solidFill>
                <a:latin typeface="Public Sans"/>
                <a:ea typeface="Public Sans"/>
                <a:cs typeface="Public Sans"/>
                <a:sym typeface="Public Sans"/>
              </a:rPr>
              <a:t>Page </a:t>
            </a:r>
            <a:fld id="{00000000-1234-1234-1234-123412341234}" type="slidenum">
              <a:rPr lang="en" sz="1000">
                <a:solidFill>
                  <a:schemeClr val="lt1"/>
                </a:solidFill>
                <a:latin typeface="Public Sans"/>
                <a:ea typeface="Public Sans"/>
                <a:cs typeface="Public Sans"/>
                <a:sym typeface="Public Sans"/>
              </a:rPr>
              <a:t>‹#›</a:t>
            </a:fld>
            <a:endParaRPr sz="1000">
              <a:solidFill>
                <a:schemeClr val="lt1"/>
              </a:solidFill>
              <a:latin typeface="Public Sans"/>
              <a:ea typeface="Public Sans"/>
              <a:cs typeface="Public Sans"/>
              <a:sym typeface="Public Sans"/>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 step process">
  <p:cSld name="CUSTOM_5">
    <p:bg>
      <p:bgPr>
        <a:solidFill>
          <a:schemeClr val="dk1"/>
        </a:solidFill>
      </p:bgPr>
    </p:bg>
    <p:spTree>
      <p:nvGrpSpPr>
        <p:cNvPr id="365" name="Shape 365"/>
        <p:cNvGrpSpPr/>
        <p:nvPr/>
      </p:nvGrpSpPr>
      <p:grpSpPr>
        <a:xfrm>
          <a:off x="0" y="0"/>
          <a:ext cx="0" cy="0"/>
          <a:chOff x="0" y="0"/>
          <a:chExt cx="0" cy="0"/>
        </a:xfrm>
      </p:grpSpPr>
      <p:sp>
        <p:nvSpPr>
          <p:cNvPr id="366" name="Google Shape;366;p52"/>
          <p:cNvSpPr/>
          <p:nvPr/>
        </p:nvSpPr>
        <p:spPr>
          <a:xfrm>
            <a:off x="228600" y="223500"/>
            <a:ext cx="2813700" cy="2175600"/>
          </a:xfrm>
          <a:prstGeom prst="roundRect">
            <a:avLst>
              <a:gd fmla="val 7166"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ublic Sans"/>
              <a:ea typeface="Public Sans"/>
              <a:cs typeface="Public Sans"/>
              <a:sym typeface="Public Sans"/>
            </a:endParaRPr>
          </a:p>
        </p:txBody>
      </p:sp>
      <p:sp>
        <p:nvSpPr>
          <p:cNvPr id="367" name="Google Shape;367;p52"/>
          <p:cNvSpPr txBox="1"/>
          <p:nvPr>
            <p:ph idx="1" type="subTitle"/>
          </p:nvPr>
        </p:nvSpPr>
        <p:spPr>
          <a:xfrm>
            <a:off x="284650" y="295600"/>
            <a:ext cx="2146200" cy="7773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SzPts val="36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68" name="Google Shape;368;p52"/>
          <p:cNvSpPr txBox="1"/>
          <p:nvPr>
            <p:ph idx="2" type="body"/>
          </p:nvPr>
        </p:nvSpPr>
        <p:spPr>
          <a:xfrm>
            <a:off x="284650" y="963450"/>
            <a:ext cx="2660400" cy="1237200"/>
          </a:xfrm>
          <a:prstGeom prst="rect">
            <a:avLst/>
          </a:prstGeom>
        </p:spPr>
        <p:txBody>
          <a:bodyPr anchorCtr="0" anchor="b" bIns="91425" lIns="91425" spcFirstLastPara="1" rIns="91425" wrap="square" tIns="91425">
            <a:noAutofit/>
          </a:bodyPr>
          <a:lstStyle>
            <a:lvl1pPr indent="-292100" lvl="0" marL="457200">
              <a:spcBef>
                <a:spcPts val="0"/>
              </a:spcBef>
              <a:spcAft>
                <a:spcPts val="0"/>
              </a:spcAft>
              <a:buSzPts val="1000"/>
              <a:buChar char="●"/>
              <a:defRPr/>
            </a:lvl1pPr>
            <a:lvl2pPr indent="-292100" lvl="1" marL="914400">
              <a:spcBef>
                <a:spcPts val="0"/>
              </a:spcBef>
              <a:spcAft>
                <a:spcPts val="0"/>
              </a:spcAft>
              <a:buSzPts val="10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369" name="Google Shape;369;p52"/>
          <p:cNvSpPr txBox="1"/>
          <p:nvPr>
            <p:ph type="title"/>
          </p:nvPr>
        </p:nvSpPr>
        <p:spPr>
          <a:xfrm>
            <a:off x="240850" y="3175000"/>
            <a:ext cx="5004000" cy="1532400"/>
          </a:xfrm>
          <a:prstGeom prst="rect">
            <a:avLst/>
          </a:prstGeom>
        </p:spPr>
        <p:txBody>
          <a:bodyPr anchorCtr="0" anchor="b" bIns="91425" lIns="91425" spcFirstLastPara="1" rIns="91425" wrap="square" tIns="91425">
            <a:noAutofit/>
          </a:bodyPr>
          <a:lstStyle>
            <a:lvl1pPr lvl="0">
              <a:lnSpc>
                <a:spcPct val="80000"/>
              </a:lnSpc>
              <a:spcBef>
                <a:spcPts val="0"/>
              </a:spcBef>
              <a:spcAft>
                <a:spcPts val="0"/>
              </a:spcAft>
              <a:buClr>
                <a:schemeClr val="lt1"/>
              </a:buClr>
              <a:buSzPts val="6000"/>
              <a:buNone/>
              <a:defRPr b="1">
                <a:solidFill>
                  <a:schemeClr val="lt1"/>
                </a:solidFill>
              </a:defRPr>
            </a:lvl1pPr>
            <a:lvl2pPr lvl="1">
              <a:lnSpc>
                <a:spcPct val="80000"/>
              </a:lnSpc>
              <a:spcBef>
                <a:spcPts val="0"/>
              </a:spcBef>
              <a:spcAft>
                <a:spcPts val="0"/>
              </a:spcAft>
              <a:buSzPts val="1400"/>
              <a:buNone/>
              <a:defRPr/>
            </a:lvl2pPr>
            <a:lvl3pPr lvl="2">
              <a:lnSpc>
                <a:spcPct val="80000"/>
              </a:lnSpc>
              <a:spcBef>
                <a:spcPts val="0"/>
              </a:spcBef>
              <a:spcAft>
                <a:spcPts val="0"/>
              </a:spcAft>
              <a:buSzPts val="1400"/>
              <a:buNone/>
              <a:defRPr/>
            </a:lvl3pPr>
            <a:lvl4pPr lvl="3">
              <a:lnSpc>
                <a:spcPct val="80000"/>
              </a:lnSpc>
              <a:spcBef>
                <a:spcPts val="0"/>
              </a:spcBef>
              <a:spcAft>
                <a:spcPts val="0"/>
              </a:spcAft>
              <a:buSzPts val="1400"/>
              <a:buNone/>
              <a:defRPr/>
            </a:lvl4pPr>
            <a:lvl5pPr lvl="4">
              <a:lnSpc>
                <a:spcPct val="80000"/>
              </a:lnSpc>
              <a:spcBef>
                <a:spcPts val="0"/>
              </a:spcBef>
              <a:spcAft>
                <a:spcPts val="0"/>
              </a:spcAft>
              <a:buSzPts val="1400"/>
              <a:buNone/>
              <a:defRPr/>
            </a:lvl5pPr>
            <a:lvl6pPr lvl="5">
              <a:lnSpc>
                <a:spcPct val="80000"/>
              </a:lnSpc>
              <a:spcBef>
                <a:spcPts val="0"/>
              </a:spcBef>
              <a:spcAft>
                <a:spcPts val="0"/>
              </a:spcAft>
              <a:buSzPts val="1400"/>
              <a:buNone/>
              <a:defRPr/>
            </a:lvl6pPr>
            <a:lvl7pPr lvl="6">
              <a:lnSpc>
                <a:spcPct val="80000"/>
              </a:lnSpc>
              <a:spcBef>
                <a:spcPts val="0"/>
              </a:spcBef>
              <a:spcAft>
                <a:spcPts val="0"/>
              </a:spcAft>
              <a:buSzPts val="1400"/>
              <a:buNone/>
              <a:defRPr/>
            </a:lvl7pPr>
            <a:lvl8pPr lvl="7">
              <a:lnSpc>
                <a:spcPct val="80000"/>
              </a:lnSpc>
              <a:spcBef>
                <a:spcPts val="0"/>
              </a:spcBef>
              <a:spcAft>
                <a:spcPts val="0"/>
              </a:spcAft>
              <a:buSzPts val="1400"/>
              <a:buNone/>
              <a:defRPr/>
            </a:lvl8pPr>
            <a:lvl9pPr lvl="8">
              <a:lnSpc>
                <a:spcPct val="80000"/>
              </a:lnSpc>
              <a:spcBef>
                <a:spcPts val="0"/>
              </a:spcBef>
              <a:spcAft>
                <a:spcPts val="0"/>
              </a:spcAft>
              <a:buSzPts val="1400"/>
              <a:buNone/>
              <a:defRPr/>
            </a:lvl9pPr>
          </a:lstStyle>
          <a:p/>
        </p:txBody>
      </p:sp>
      <p:sp>
        <p:nvSpPr>
          <p:cNvPr id="370" name="Google Shape;370;p52"/>
          <p:cNvSpPr txBox="1"/>
          <p:nvPr>
            <p:ph idx="3" type="body"/>
          </p:nvPr>
        </p:nvSpPr>
        <p:spPr>
          <a:xfrm>
            <a:off x="228600" y="4707375"/>
            <a:ext cx="2936700" cy="436200"/>
          </a:xfrm>
          <a:prstGeom prst="rect">
            <a:avLst/>
          </a:prstGeom>
        </p:spPr>
        <p:txBody>
          <a:bodyPr anchorCtr="0" anchor="ctr" bIns="91425" lIns="91425" spcFirstLastPara="1" rIns="91425" wrap="square" tIns="91425">
            <a:noAutofit/>
          </a:bodyPr>
          <a:lstStyle>
            <a:lvl1pPr indent="-292100" lvl="0" marL="457200">
              <a:spcBef>
                <a:spcPts val="0"/>
              </a:spcBef>
              <a:spcAft>
                <a:spcPts val="0"/>
              </a:spcAft>
              <a:buClr>
                <a:schemeClr val="lt1"/>
              </a:buClr>
              <a:buSzPts val="1000"/>
              <a:buChar char="●"/>
              <a:defRPr>
                <a:solidFill>
                  <a:schemeClr val="lt1"/>
                </a:solidFill>
              </a:defRPr>
            </a:lvl1pPr>
            <a:lvl2pPr indent="-292100" lvl="1" marL="914400">
              <a:spcBef>
                <a:spcPts val="0"/>
              </a:spcBef>
              <a:spcAft>
                <a:spcPts val="0"/>
              </a:spcAft>
              <a:buClr>
                <a:schemeClr val="lt1"/>
              </a:buClr>
              <a:buSzPts val="1000"/>
              <a:buChar char="○"/>
              <a:defRPr>
                <a:solidFill>
                  <a:schemeClr val="lt1"/>
                </a:solidFill>
              </a:defRPr>
            </a:lvl2pPr>
            <a:lvl3pPr indent="-292100" lvl="2" marL="1371600">
              <a:spcBef>
                <a:spcPts val="0"/>
              </a:spcBef>
              <a:spcAft>
                <a:spcPts val="0"/>
              </a:spcAft>
              <a:buClr>
                <a:schemeClr val="lt1"/>
              </a:buClr>
              <a:buSzPts val="1000"/>
              <a:buChar char="■"/>
              <a:defRPr>
                <a:solidFill>
                  <a:schemeClr val="lt1"/>
                </a:solidFill>
              </a:defRPr>
            </a:lvl3pPr>
            <a:lvl4pPr indent="-292100" lvl="3" marL="1828800">
              <a:spcBef>
                <a:spcPts val="0"/>
              </a:spcBef>
              <a:spcAft>
                <a:spcPts val="0"/>
              </a:spcAft>
              <a:buClr>
                <a:schemeClr val="lt1"/>
              </a:buClr>
              <a:buSzPts val="1000"/>
              <a:buChar char="●"/>
              <a:defRPr>
                <a:solidFill>
                  <a:schemeClr val="lt1"/>
                </a:solidFill>
              </a:defRPr>
            </a:lvl4pPr>
            <a:lvl5pPr indent="-292100" lvl="4" marL="2286000">
              <a:spcBef>
                <a:spcPts val="0"/>
              </a:spcBef>
              <a:spcAft>
                <a:spcPts val="0"/>
              </a:spcAft>
              <a:buClr>
                <a:schemeClr val="lt1"/>
              </a:buClr>
              <a:buSzPts val="1000"/>
              <a:buChar char="○"/>
              <a:defRPr>
                <a:solidFill>
                  <a:schemeClr val="lt1"/>
                </a:solidFill>
              </a:defRPr>
            </a:lvl5pPr>
            <a:lvl6pPr indent="-292100" lvl="5" marL="2743200">
              <a:spcBef>
                <a:spcPts val="0"/>
              </a:spcBef>
              <a:spcAft>
                <a:spcPts val="0"/>
              </a:spcAft>
              <a:buClr>
                <a:schemeClr val="lt1"/>
              </a:buClr>
              <a:buSzPts val="1000"/>
              <a:buChar char="■"/>
              <a:defRPr>
                <a:solidFill>
                  <a:schemeClr val="lt1"/>
                </a:solidFill>
              </a:defRPr>
            </a:lvl6pPr>
            <a:lvl7pPr indent="-292100" lvl="6" marL="3200400">
              <a:spcBef>
                <a:spcPts val="0"/>
              </a:spcBef>
              <a:spcAft>
                <a:spcPts val="0"/>
              </a:spcAft>
              <a:buClr>
                <a:schemeClr val="lt1"/>
              </a:buClr>
              <a:buSzPts val="1000"/>
              <a:buChar char="●"/>
              <a:defRPr>
                <a:solidFill>
                  <a:schemeClr val="lt1"/>
                </a:solidFill>
              </a:defRPr>
            </a:lvl7pPr>
            <a:lvl8pPr indent="-292100" lvl="7" marL="3657600">
              <a:spcBef>
                <a:spcPts val="0"/>
              </a:spcBef>
              <a:spcAft>
                <a:spcPts val="0"/>
              </a:spcAft>
              <a:buClr>
                <a:schemeClr val="lt1"/>
              </a:buClr>
              <a:buSzPts val="1000"/>
              <a:buChar char="○"/>
              <a:defRPr>
                <a:solidFill>
                  <a:schemeClr val="lt1"/>
                </a:solidFill>
              </a:defRPr>
            </a:lvl8pPr>
            <a:lvl9pPr indent="-292100" lvl="8" marL="4114800">
              <a:spcBef>
                <a:spcPts val="0"/>
              </a:spcBef>
              <a:spcAft>
                <a:spcPts val="0"/>
              </a:spcAft>
              <a:buClr>
                <a:schemeClr val="lt1"/>
              </a:buClr>
              <a:buSzPts val="1000"/>
              <a:buChar char="■"/>
              <a:defRPr>
                <a:solidFill>
                  <a:schemeClr val="lt1"/>
                </a:solidFill>
              </a:defRPr>
            </a:lvl9pPr>
          </a:lstStyle>
          <a:p/>
        </p:txBody>
      </p:sp>
      <p:sp>
        <p:nvSpPr>
          <p:cNvPr id="371" name="Google Shape;371;p52"/>
          <p:cNvSpPr/>
          <p:nvPr/>
        </p:nvSpPr>
        <p:spPr>
          <a:xfrm>
            <a:off x="3165150" y="223500"/>
            <a:ext cx="2813700" cy="2175600"/>
          </a:xfrm>
          <a:prstGeom prst="roundRect">
            <a:avLst>
              <a:gd fmla="val 7166"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ublic Sans"/>
              <a:ea typeface="Public Sans"/>
              <a:cs typeface="Public Sans"/>
              <a:sym typeface="Public Sans"/>
            </a:endParaRPr>
          </a:p>
        </p:txBody>
      </p:sp>
      <p:sp>
        <p:nvSpPr>
          <p:cNvPr id="372" name="Google Shape;372;p52"/>
          <p:cNvSpPr txBox="1"/>
          <p:nvPr>
            <p:ph idx="4" type="subTitle"/>
          </p:nvPr>
        </p:nvSpPr>
        <p:spPr>
          <a:xfrm>
            <a:off x="3221200" y="295600"/>
            <a:ext cx="2146200" cy="7773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SzPts val="3600"/>
              <a:buNone/>
              <a:defRPr/>
            </a:lvl1pPr>
            <a:lvl2pPr lvl="1">
              <a:lnSpc>
                <a:spcPct val="80000"/>
              </a:lnSpc>
              <a:spcBef>
                <a:spcPts val="0"/>
              </a:spcBef>
              <a:spcAft>
                <a:spcPts val="0"/>
              </a:spcAft>
              <a:buSzPts val="1400"/>
              <a:buNone/>
              <a:defRPr/>
            </a:lvl2pPr>
            <a:lvl3pPr lvl="2">
              <a:lnSpc>
                <a:spcPct val="80000"/>
              </a:lnSpc>
              <a:spcBef>
                <a:spcPts val="0"/>
              </a:spcBef>
              <a:spcAft>
                <a:spcPts val="0"/>
              </a:spcAft>
              <a:buSzPts val="1400"/>
              <a:buNone/>
              <a:defRPr/>
            </a:lvl3pPr>
            <a:lvl4pPr lvl="3">
              <a:lnSpc>
                <a:spcPct val="80000"/>
              </a:lnSpc>
              <a:spcBef>
                <a:spcPts val="0"/>
              </a:spcBef>
              <a:spcAft>
                <a:spcPts val="0"/>
              </a:spcAft>
              <a:buSzPts val="1400"/>
              <a:buNone/>
              <a:defRPr/>
            </a:lvl4pPr>
            <a:lvl5pPr lvl="4">
              <a:lnSpc>
                <a:spcPct val="80000"/>
              </a:lnSpc>
              <a:spcBef>
                <a:spcPts val="0"/>
              </a:spcBef>
              <a:spcAft>
                <a:spcPts val="0"/>
              </a:spcAft>
              <a:buSzPts val="1400"/>
              <a:buNone/>
              <a:defRPr/>
            </a:lvl5pPr>
            <a:lvl6pPr lvl="5">
              <a:lnSpc>
                <a:spcPct val="80000"/>
              </a:lnSpc>
              <a:spcBef>
                <a:spcPts val="0"/>
              </a:spcBef>
              <a:spcAft>
                <a:spcPts val="0"/>
              </a:spcAft>
              <a:buSzPts val="1400"/>
              <a:buNone/>
              <a:defRPr/>
            </a:lvl6pPr>
            <a:lvl7pPr lvl="6">
              <a:lnSpc>
                <a:spcPct val="80000"/>
              </a:lnSpc>
              <a:spcBef>
                <a:spcPts val="0"/>
              </a:spcBef>
              <a:spcAft>
                <a:spcPts val="0"/>
              </a:spcAft>
              <a:buSzPts val="1400"/>
              <a:buNone/>
              <a:defRPr/>
            </a:lvl7pPr>
            <a:lvl8pPr lvl="7">
              <a:lnSpc>
                <a:spcPct val="80000"/>
              </a:lnSpc>
              <a:spcBef>
                <a:spcPts val="0"/>
              </a:spcBef>
              <a:spcAft>
                <a:spcPts val="0"/>
              </a:spcAft>
              <a:buSzPts val="1400"/>
              <a:buNone/>
              <a:defRPr/>
            </a:lvl8pPr>
            <a:lvl9pPr lvl="8">
              <a:lnSpc>
                <a:spcPct val="80000"/>
              </a:lnSpc>
              <a:spcBef>
                <a:spcPts val="0"/>
              </a:spcBef>
              <a:spcAft>
                <a:spcPts val="0"/>
              </a:spcAft>
              <a:buSzPts val="1400"/>
              <a:buNone/>
              <a:defRPr/>
            </a:lvl9pPr>
          </a:lstStyle>
          <a:p/>
        </p:txBody>
      </p:sp>
      <p:sp>
        <p:nvSpPr>
          <p:cNvPr id="373" name="Google Shape;373;p52"/>
          <p:cNvSpPr txBox="1"/>
          <p:nvPr>
            <p:ph idx="5" type="body"/>
          </p:nvPr>
        </p:nvSpPr>
        <p:spPr>
          <a:xfrm>
            <a:off x="3221200" y="963450"/>
            <a:ext cx="2660400" cy="1237200"/>
          </a:xfrm>
          <a:prstGeom prst="rect">
            <a:avLst/>
          </a:prstGeom>
        </p:spPr>
        <p:txBody>
          <a:bodyPr anchorCtr="0" anchor="b" bIns="91425" lIns="91425" spcFirstLastPara="1" rIns="91425" wrap="square" tIns="91425">
            <a:noAutofit/>
          </a:bodyPr>
          <a:lstStyle>
            <a:lvl1pPr indent="-292100" lvl="0" marL="457200">
              <a:spcBef>
                <a:spcPts val="0"/>
              </a:spcBef>
              <a:spcAft>
                <a:spcPts val="0"/>
              </a:spcAft>
              <a:buSzPts val="1000"/>
              <a:buChar char="●"/>
              <a:defRPr/>
            </a:lvl1pPr>
            <a:lvl2pPr indent="-292100" lvl="1" marL="914400">
              <a:spcBef>
                <a:spcPts val="0"/>
              </a:spcBef>
              <a:spcAft>
                <a:spcPts val="0"/>
              </a:spcAft>
              <a:buSzPts val="10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374" name="Google Shape;374;p52"/>
          <p:cNvSpPr/>
          <p:nvPr/>
        </p:nvSpPr>
        <p:spPr>
          <a:xfrm>
            <a:off x="6101700" y="223500"/>
            <a:ext cx="2813700" cy="2175600"/>
          </a:xfrm>
          <a:prstGeom prst="roundRect">
            <a:avLst>
              <a:gd fmla="val 7166"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ublic Sans"/>
              <a:ea typeface="Public Sans"/>
              <a:cs typeface="Public Sans"/>
              <a:sym typeface="Public Sans"/>
            </a:endParaRPr>
          </a:p>
        </p:txBody>
      </p:sp>
      <p:sp>
        <p:nvSpPr>
          <p:cNvPr id="375" name="Google Shape;375;p52"/>
          <p:cNvSpPr txBox="1"/>
          <p:nvPr>
            <p:ph idx="6" type="subTitle"/>
          </p:nvPr>
        </p:nvSpPr>
        <p:spPr>
          <a:xfrm>
            <a:off x="6157750" y="295600"/>
            <a:ext cx="2146200" cy="7773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SzPts val="3600"/>
              <a:buNone/>
              <a:defRPr/>
            </a:lvl1pPr>
            <a:lvl2pPr lvl="1">
              <a:lnSpc>
                <a:spcPct val="80000"/>
              </a:lnSpc>
              <a:spcBef>
                <a:spcPts val="0"/>
              </a:spcBef>
              <a:spcAft>
                <a:spcPts val="0"/>
              </a:spcAft>
              <a:buSzPts val="1400"/>
              <a:buNone/>
              <a:defRPr/>
            </a:lvl2pPr>
            <a:lvl3pPr lvl="2">
              <a:lnSpc>
                <a:spcPct val="80000"/>
              </a:lnSpc>
              <a:spcBef>
                <a:spcPts val="0"/>
              </a:spcBef>
              <a:spcAft>
                <a:spcPts val="0"/>
              </a:spcAft>
              <a:buSzPts val="1400"/>
              <a:buNone/>
              <a:defRPr/>
            </a:lvl3pPr>
            <a:lvl4pPr lvl="3">
              <a:lnSpc>
                <a:spcPct val="80000"/>
              </a:lnSpc>
              <a:spcBef>
                <a:spcPts val="0"/>
              </a:spcBef>
              <a:spcAft>
                <a:spcPts val="0"/>
              </a:spcAft>
              <a:buSzPts val="1400"/>
              <a:buNone/>
              <a:defRPr/>
            </a:lvl4pPr>
            <a:lvl5pPr lvl="4">
              <a:lnSpc>
                <a:spcPct val="80000"/>
              </a:lnSpc>
              <a:spcBef>
                <a:spcPts val="0"/>
              </a:spcBef>
              <a:spcAft>
                <a:spcPts val="0"/>
              </a:spcAft>
              <a:buSzPts val="1400"/>
              <a:buNone/>
              <a:defRPr/>
            </a:lvl5pPr>
            <a:lvl6pPr lvl="5">
              <a:lnSpc>
                <a:spcPct val="80000"/>
              </a:lnSpc>
              <a:spcBef>
                <a:spcPts val="0"/>
              </a:spcBef>
              <a:spcAft>
                <a:spcPts val="0"/>
              </a:spcAft>
              <a:buSzPts val="1400"/>
              <a:buNone/>
              <a:defRPr/>
            </a:lvl6pPr>
            <a:lvl7pPr lvl="6">
              <a:lnSpc>
                <a:spcPct val="80000"/>
              </a:lnSpc>
              <a:spcBef>
                <a:spcPts val="0"/>
              </a:spcBef>
              <a:spcAft>
                <a:spcPts val="0"/>
              </a:spcAft>
              <a:buSzPts val="1400"/>
              <a:buNone/>
              <a:defRPr/>
            </a:lvl7pPr>
            <a:lvl8pPr lvl="7">
              <a:lnSpc>
                <a:spcPct val="80000"/>
              </a:lnSpc>
              <a:spcBef>
                <a:spcPts val="0"/>
              </a:spcBef>
              <a:spcAft>
                <a:spcPts val="0"/>
              </a:spcAft>
              <a:buSzPts val="1400"/>
              <a:buNone/>
              <a:defRPr/>
            </a:lvl8pPr>
            <a:lvl9pPr lvl="8">
              <a:lnSpc>
                <a:spcPct val="80000"/>
              </a:lnSpc>
              <a:spcBef>
                <a:spcPts val="0"/>
              </a:spcBef>
              <a:spcAft>
                <a:spcPts val="0"/>
              </a:spcAft>
              <a:buSzPts val="1400"/>
              <a:buNone/>
              <a:defRPr/>
            </a:lvl9pPr>
          </a:lstStyle>
          <a:p/>
        </p:txBody>
      </p:sp>
      <p:sp>
        <p:nvSpPr>
          <p:cNvPr id="376" name="Google Shape;376;p52"/>
          <p:cNvSpPr txBox="1"/>
          <p:nvPr>
            <p:ph idx="7" type="body"/>
          </p:nvPr>
        </p:nvSpPr>
        <p:spPr>
          <a:xfrm>
            <a:off x="6157750" y="963450"/>
            <a:ext cx="2660400" cy="1237200"/>
          </a:xfrm>
          <a:prstGeom prst="rect">
            <a:avLst/>
          </a:prstGeom>
        </p:spPr>
        <p:txBody>
          <a:bodyPr anchorCtr="0" anchor="b" bIns="91425" lIns="91425" spcFirstLastPara="1" rIns="91425" wrap="square" tIns="91425">
            <a:noAutofit/>
          </a:bodyPr>
          <a:lstStyle>
            <a:lvl1pPr indent="-292100" lvl="0" marL="457200">
              <a:spcBef>
                <a:spcPts val="0"/>
              </a:spcBef>
              <a:spcAft>
                <a:spcPts val="0"/>
              </a:spcAft>
              <a:buSzPts val="1000"/>
              <a:buChar char="●"/>
              <a:defRPr/>
            </a:lvl1pPr>
            <a:lvl2pPr indent="-292100" lvl="1" marL="914400">
              <a:spcBef>
                <a:spcPts val="0"/>
              </a:spcBef>
              <a:spcAft>
                <a:spcPts val="0"/>
              </a:spcAft>
              <a:buSzPts val="10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377" name="Google Shape;377;p52"/>
          <p:cNvSpPr/>
          <p:nvPr/>
        </p:nvSpPr>
        <p:spPr>
          <a:xfrm>
            <a:off x="6101700" y="2531700"/>
            <a:ext cx="2813700" cy="2175600"/>
          </a:xfrm>
          <a:prstGeom prst="roundRect">
            <a:avLst>
              <a:gd fmla="val 7166"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ublic Sans"/>
              <a:ea typeface="Public Sans"/>
              <a:cs typeface="Public Sans"/>
              <a:sym typeface="Public Sans"/>
            </a:endParaRPr>
          </a:p>
        </p:txBody>
      </p:sp>
      <p:sp>
        <p:nvSpPr>
          <p:cNvPr id="378" name="Google Shape;378;p52"/>
          <p:cNvSpPr txBox="1"/>
          <p:nvPr>
            <p:ph idx="8" type="subTitle"/>
          </p:nvPr>
        </p:nvSpPr>
        <p:spPr>
          <a:xfrm>
            <a:off x="6157750" y="2603800"/>
            <a:ext cx="2146200" cy="7773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SzPts val="3600"/>
              <a:buNone/>
              <a:defRPr/>
            </a:lvl1pPr>
            <a:lvl2pPr lvl="1">
              <a:lnSpc>
                <a:spcPct val="80000"/>
              </a:lnSpc>
              <a:spcBef>
                <a:spcPts val="0"/>
              </a:spcBef>
              <a:spcAft>
                <a:spcPts val="0"/>
              </a:spcAft>
              <a:buSzPts val="1400"/>
              <a:buNone/>
              <a:defRPr/>
            </a:lvl2pPr>
            <a:lvl3pPr lvl="2">
              <a:lnSpc>
                <a:spcPct val="80000"/>
              </a:lnSpc>
              <a:spcBef>
                <a:spcPts val="0"/>
              </a:spcBef>
              <a:spcAft>
                <a:spcPts val="0"/>
              </a:spcAft>
              <a:buSzPts val="1400"/>
              <a:buNone/>
              <a:defRPr/>
            </a:lvl3pPr>
            <a:lvl4pPr lvl="3">
              <a:lnSpc>
                <a:spcPct val="80000"/>
              </a:lnSpc>
              <a:spcBef>
                <a:spcPts val="0"/>
              </a:spcBef>
              <a:spcAft>
                <a:spcPts val="0"/>
              </a:spcAft>
              <a:buSzPts val="1400"/>
              <a:buNone/>
              <a:defRPr/>
            </a:lvl4pPr>
            <a:lvl5pPr lvl="4">
              <a:lnSpc>
                <a:spcPct val="80000"/>
              </a:lnSpc>
              <a:spcBef>
                <a:spcPts val="0"/>
              </a:spcBef>
              <a:spcAft>
                <a:spcPts val="0"/>
              </a:spcAft>
              <a:buSzPts val="1400"/>
              <a:buNone/>
              <a:defRPr/>
            </a:lvl5pPr>
            <a:lvl6pPr lvl="5">
              <a:lnSpc>
                <a:spcPct val="80000"/>
              </a:lnSpc>
              <a:spcBef>
                <a:spcPts val="0"/>
              </a:spcBef>
              <a:spcAft>
                <a:spcPts val="0"/>
              </a:spcAft>
              <a:buSzPts val="1400"/>
              <a:buNone/>
              <a:defRPr/>
            </a:lvl6pPr>
            <a:lvl7pPr lvl="6">
              <a:lnSpc>
                <a:spcPct val="80000"/>
              </a:lnSpc>
              <a:spcBef>
                <a:spcPts val="0"/>
              </a:spcBef>
              <a:spcAft>
                <a:spcPts val="0"/>
              </a:spcAft>
              <a:buSzPts val="1400"/>
              <a:buNone/>
              <a:defRPr/>
            </a:lvl7pPr>
            <a:lvl8pPr lvl="7">
              <a:lnSpc>
                <a:spcPct val="80000"/>
              </a:lnSpc>
              <a:spcBef>
                <a:spcPts val="0"/>
              </a:spcBef>
              <a:spcAft>
                <a:spcPts val="0"/>
              </a:spcAft>
              <a:buSzPts val="1400"/>
              <a:buNone/>
              <a:defRPr/>
            </a:lvl8pPr>
            <a:lvl9pPr lvl="8">
              <a:lnSpc>
                <a:spcPct val="80000"/>
              </a:lnSpc>
              <a:spcBef>
                <a:spcPts val="0"/>
              </a:spcBef>
              <a:spcAft>
                <a:spcPts val="0"/>
              </a:spcAft>
              <a:buSzPts val="1400"/>
              <a:buNone/>
              <a:defRPr/>
            </a:lvl9pPr>
          </a:lstStyle>
          <a:p/>
        </p:txBody>
      </p:sp>
      <p:sp>
        <p:nvSpPr>
          <p:cNvPr id="379" name="Google Shape;379;p52"/>
          <p:cNvSpPr txBox="1"/>
          <p:nvPr>
            <p:ph idx="9" type="body"/>
          </p:nvPr>
        </p:nvSpPr>
        <p:spPr>
          <a:xfrm>
            <a:off x="6157750" y="3271650"/>
            <a:ext cx="2660400" cy="1237200"/>
          </a:xfrm>
          <a:prstGeom prst="rect">
            <a:avLst/>
          </a:prstGeom>
        </p:spPr>
        <p:txBody>
          <a:bodyPr anchorCtr="0" anchor="b" bIns="91425" lIns="91425" spcFirstLastPara="1" rIns="91425" wrap="square" tIns="91425">
            <a:noAutofit/>
          </a:bodyPr>
          <a:lstStyle>
            <a:lvl1pPr indent="-292100" lvl="0" marL="457200">
              <a:spcBef>
                <a:spcPts val="0"/>
              </a:spcBef>
              <a:spcAft>
                <a:spcPts val="0"/>
              </a:spcAft>
              <a:buSzPts val="1000"/>
              <a:buChar char="●"/>
              <a:defRPr/>
            </a:lvl1pPr>
            <a:lvl2pPr indent="-292100" lvl="1" marL="914400">
              <a:spcBef>
                <a:spcPts val="0"/>
              </a:spcBef>
              <a:spcAft>
                <a:spcPts val="0"/>
              </a:spcAft>
              <a:buSzPts val="10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380" name="Google Shape;380;p52"/>
          <p:cNvSpPr txBox="1"/>
          <p:nvPr/>
        </p:nvSpPr>
        <p:spPr>
          <a:xfrm>
            <a:off x="5915400" y="4707300"/>
            <a:ext cx="3000000" cy="4434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 sz="1000">
                <a:solidFill>
                  <a:schemeClr val="lt1"/>
                </a:solidFill>
                <a:latin typeface="Public Sans"/>
                <a:ea typeface="Public Sans"/>
                <a:cs typeface="Public Sans"/>
                <a:sym typeface="Public Sans"/>
              </a:rPr>
              <a:t>Page </a:t>
            </a:r>
            <a:fld id="{00000000-1234-1234-1234-123412341234}" type="slidenum">
              <a:rPr lang="en" sz="1000">
                <a:solidFill>
                  <a:schemeClr val="lt1"/>
                </a:solidFill>
                <a:latin typeface="Public Sans"/>
                <a:ea typeface="Public Sans"/>
                <a:cs typeface="Public Sans"/>
                <a:sym typeface="Public Sans"/>
              </a:rPr>
              <a:t>‹#›</a:t>
            </a:fld>
            <a:endParaRPr sz="1000">
              <a:solidFill>
                <a:schemeClr val="lt1"/>
              </a:solidFill>
              <a:latin typeface="Public Sans"/>
              <a:ea typeface="Public Sans"/>
              <a:cs typeface="Public Sans"/>
              <a:sym typeface="Public Sans"/>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deas &amp; Suggestion ">
  <p:cSld name="CUSTOM_6">
    <p:bg>
      <p:bgPr>
        <a:solidFill>
          <a:schemeClr val="dk1"/>
        </a:solidFill>
      </p:bgPr>
    </p:bg>
    <p:spTree>
      <p:nvGrpSpPr>
        <p:cNvPr id="381" name="Shape 381"/>
        <p:cNvGrpSpPr/>
        <p:nvPr/>
      </p:nvGrpSpPr>
      <p:grpSpPr>
        <a:xfrm>
          <a:off x="0" y="0"/>
          <a:ext cx="0" cy="0"/>
          <a:chOff x="0" y="0"/>
          <a:chExt cx="0" cy="0"/>
        </a:xfrm>
      </p:grpSpPr>
      <p:sp>
        <p:nvSpPr>
          <p:cNvPr id="382" name="Google Shape;382;p53"/>
          <p:cNvSpPr txBox="1"/>
          <p:nvPr>
            <p:ph type="title"/>
          </p:nvPr>
        </p:nvSpPr>
        <p:spPr>
          <a:xfrm>
            <a:off x="240850" y="3175000"/>
            <a:ext cx="5004000" cy="1532400"/>
          </a:xfrm>
          <a:prstGeom prst="rect">
            <a:avLst/>
          </a:prstGeom>
        </p:spPr>
        <p:txBody>
          <a:bodyPr anchorCtr="0" anchor="b" bIns="91425" lIns="91425" spcFirstLastPara="1" rIns="91425" wrap="square" tIns="91425">
            <a:noAutofit/>
          </a:bodyPr>
          <a:lstStyle>
            <a:lvl1pPr lvl="0">
              <a:lnSpc>
                <a:spcPct val="80000"/>
              </a:lnSpc>
              <a:spcBef>
                <a:spcPts val="0"/>
              </a:spcBef>
              <a:spcAft>
                <a:spcPts val="0"/>
              </a:spcAft>
              <a:buClr>
                <a:schemeClr val="lt1"/>
              </a:buClr>
              <a:buSzPts val="6000"/>
              <a:buNone/>
              <a:defRPr b="1">
                <a:solidFill>
                  <a:schemeClr val="lt1"/>
                </a:solidFill>
              </a:defRPr>
            </a:lvl1pPr>
            <a:lvl2pPr lvl="1">
              <a:lnSpc>
                <a:spcPct val="80000"/>
              </a:lnSpc>
              <a:spcBef>
                <a:spcPts val="0"/>
              </a:spcBef>
              <a:spcAft>
                <a:spcPts val="0"/>
              </a:spcAft>
              <a:buClr>
                <a:schemeClr val="lt1"/>
              </a:buClr>
              <a:buSzPts val="1400"/>
              <a:buNone/>
              <a:defRPr>
                <a:solidFill>
                  <a:schemeClr val="lt1"/>
                </a:solidFill>
              </a:defRPr>
            </a:lvl2pPr>
            <a:lvl3pPr lvl="2">
              <a:lnSpc>
                <a:spcPct val="80000"/>
              </a:lnSpc>
              <a:spcBef>
                <a:spcPts val="0"/>
              </a:spcBef>
              <a:spcAft>
                <a:spcPts val="0"/>
              </a:spcAft>
              <a:buClr>
                <a:schemeClr val="lt1"/>
              </a:buClr>
              <a:buSzPts val="1400"/>
              <a:buNone/>
              <a:defRPr>
                <a:solidFill>
                  <a:schemeClr val="lt1"/>
                </a:solidFill>
              </a:defRPr>
            </a:lvl3pPr>
            <a:lvl4pPr lvl="3">
              <a:lnSpc>
                <a:spcPct val="80000"/>
              </a:lnSpc>
              <a:spcBef>
                <a:spcPts val="0"/>
              </a:spcBef>
              <a:spcAft>
                <a:spcPts val="0"/>
              </a:spcAft>
              <a:buClr>
                <a:schemeClr val="lt1"/>
              </a:buClr>
              <a:buSzPts val="1400"/>
              <a:buNone/>
              <a:defRPr>
                <a:solidFill>
                  <a:schemeClr val="lt1"/>
                </a:solidFill>
              </a:defRPr>
            </a:lvl4pPr>
            <a:lvl5pPr lvl="4">
              <a:lnSpc>
                <a:spcPct val="80000"/>
              </a:lnSpc>
              <a:spcBef>
                <a:spcPts val="0"/>
              </a:spcBef>
              <a:spcAft>
                <a:spcPts val="0"/>
              </a:spcAft>
              <a:buClr>
                <a:schemeClr val="lt1"/>
              </a:buClr>
              <a:buSzPts val="1400"/>
              <a:buNone/>
              <a:defRPr>
                <a:solidFill>
                  <a:schemeClr val="lt1"/>
                </a:solidFill>
              </a:defRPr>
            </a:lvl5pPr>
            <a:lvl6pPr lvl="5">
              <a:lnSpc>
                <a:spcPct val="80000"/>
              </a:lnSpc>
              <a:spcBef>
                <a:spcPts val="0"/>
              </a:spcBef>
              <a:spcAft>
                <a:spcPts val="0"/>
              </a:spcAft>
              <a:buClr>
                <a:schemeClr val="lt1"/>
              </a:buClr>
              <a:buSzPts val="1400"/>
              <a:buNone/>
              <a:defRPr>
                <a:solidFill>
                  <a:schemeClr val="lt1"/>
                </a:solidFill>
              </a:defRPr>
            </a:lvl6pPr>
            <a:lvl7pPr lvl="6">
              <a:lnSpc>
                <a:spcPct val="80000"/>
              </a:lnSpc>
              <a:spcBef>
                <a:spcPts val="0"/>
              </a:spcBef>
              <a:spcAft>
                <a:spcPts val="0"/>
              </a:spcAft>
              <a:buClr>
                <a:schemeClr val="lt1"/>
              </a:buClr>
              <a:buSzPts val="1400"/>
              <a:buNone/>
              <a:defRPr>
                <a:solidFill>
                  <a:schemeClr val="lt1"/>
                </a:solidFill>
              </a:defRPr>
            </a:lvl7pPr>
            <a:lvl8pPr lvl="7">
              <a:lnSpc>
                <a:spcPct val="80000"/>
              </a:lnSpc>
              <a:spcBef>
                <a:spcPts val="0"/>
              </a:spcBef>
              <a:spcAft>
                <a:spcPts val="0"/>
              </a:spcAft>
              <a:buClr>
                <a:schemeClr val="lt1"/>
              </a:buClr>
              <a:buSzPts val="1400"/>
              <a:buNone/>
              <a:defRPr>
                <a:solidFill>
                  <a:schemeClr val="lt1"/>
                </a:solidFill>
              </a:defRPr>
            </a:lvl8pPr>
            <a:lvl9pPr lvl="8">
              <a:lnSpc>
                <a:spcPct val="80000"/>
              </a:lnSpc>
              <a:spcBef>
                <a:spcPts val="0"/>
              </a:spcBef>
              <a:spcAft>
                <a:spcPts val="0"/>
              </a:spcAft>
              <a:buClr>
                <a:schemeClr val="lt1"/>
              </a:buClr>
              <a:buSzPts val="1400"/>
              <a:buNone/>
              <a:defRPr>
                <a:solidFill>
                  <a:schemeClr val="lt1"/>
                </a:solidFill>
              </a:defRPr>
            </a:lvl9pPr>
          </a:lstStyle>
          <a:p/>
        </p:txBody>
      </p:sp>
      <p:sp>
        <p:nvSpPr>
          <p:cNvPr id="383" name="Google Shape;383;p53"/>
          <p:cNvSpPr txBox="1"/>
          <p:nvPr>
            <p:ph idx="1" type="body"/>
          </p:nvPr>
        </p:nvSpPr>
        <p:spPr>
          <a:xfrm>
            <a:off x="228600" y="4707375"/>
            <a:ext cx="2936700" cy="436200"/>
          </a:xfrm>
          <a:prstGeom prst="rect">
            <a:avLst/>
          </a:prstGeom>
        </p:spPr>
        <p:txBody>
          <a:bodyPr anchorCtr="0" anchor="ctr" bIns="91425" lIns="91425" spcFirstLastPara="1" rIns="91425" wrap="square" tIns="91425">
            <a:noAutofit/>
          </a:bodyPr>
          <a:lstStyle>
            <a:lvl1pPr indent="-292100" lvl="0" marL="457200">
              <a:spcBef>
                <a:spcPts val="0"/>
              </a:spcBef>
              <a:spcAft>
                <a:spcPts val="0"/>
              </a:spcAft>
              <a:buClr>
                <a:schemeClr val="lt1"/>
              </a:buClr>
              <a:buSzPts val="1000"/>
              <a:buChar char="●"/>
              <a:defRPr>
                <a:solidFill>
                  <a:schemeClr val="lt1"/>
                </a:solidFill>
              </a:defRPr>
            </a:lvl1pPr>
            <a:lvl2pPr indent="-292100" lvl="1" marL="914400">
              <a:spcBef>
                <a:spcPts val="0"/>
              </a:spcBef>
              <a:spcAft>
                <a:spcPts val="0"/>
              </a:spcAft>
              <a:buClr>
                <a:schemeClr val="lt1"/>
              </a:buClr>
              <a:buSzPts val="1000"/>
              <a:buChar char="○"/>
              <a:defRPr>
                <a:solidFill>
                  <a:schemeClr val="lt1"/>
                </a:solidFill>
              </a:defRPr>
            </a:lvl2pPr>
            <a:lvl3pPr indent="-292100" lvl="2" marL="1371600">
              <a:spcBef>
                <a:spcPts val="0"/>
              </a:spcBef>
              <a:spcAft>
                <a:spcPts val="0"/>
              </a:spcAft>
              <a:buClr>
                <a:schemeClr val="lt1"/>
              </a:buClr>
              <a:buSzPts val="1000"/>
              <a:buChar char="■"/>
              <a:defRPr>
                <a:solidFill>
                  <a:schemeClr val="lt1"/>
                </a:solidFill>
              </a:defRPr>
            </a:lvl3pPr>
            <a:lvl4pPr indent="-292100" lvl="3" marL="1828800">
              <a:spcBef>
                <a:spcPts val="0"/>
              </a:spcBef>
              <a:spcAft>
                <a:spcPts val="0"/>
              </a:spcAft>
              <a:buClr>
                <a:schemeClr val="lt1"/>
              </a:buClr>
              <a:buSzPts val="1000"/>
              <a:buChar char="●"/>
              <a:defRPr>
                <a:solidFill>
                  <a:schemeClr val="lt1"/>
                </a:solidFill>
              </a:defRPr>
            </a:lvl4pPr>
            <a:lvl5pPr indent="-292100" lvl="4" marL="2286000">
              <a:spcBef>
                <a:spcPts val="0"/>
              </a:spcBef>
              <a:spcAft>
                <a:spcPts val="0"/>
              </a:spcAft>
              <a:buClr>
                <a:schemeClr val="lt1"/>
              </a:buClr>
              <a:buSzPts val="1000"/>
              <a:buChar char="○"/>
              <a:defRPr>
                <a:solidFill>
                  <a:schemeClr val="lt1"/>
                </a:solidFill>
              </a:defRPr>
            </a:lvl5pPr>
            <a:lvl6pPr indent="-292100" lvl="5" marL="2743200">
              <a:spcBef>
                <a:spcPts val="0"/>
              </a:spcBef>
              <a:spcAft>
                <a:spcPts val="0"/>
              </a:spcAft>
              <a:buClr>
                <a:schemeClr val="lt1"/>
              </a:buClr>
              <a:buSzPts val="1000"/>
              <a:buChar char="■"/>
              <a:defRPr>
                <a:solidFill>
                  <a:schemeClr val="lt1"/>
                </a:solidFill>
              </a:defRPr>
            </a:lvl6pPr>
            <a:lvl7pPr indent="-292100" lvl="6" marL="3200400">
              <a:spcBef>
                <a:spcPts val="0"/>
              </a:spcBef>
              <a:spcAft>
                <a:spcPts val="0"/>
              </a:spcAft>
              <a:buClr>
                <a:schemeClr val="lt1"/>
              </a:buClr>
              <a:buSzPts val="1000"/>
              <a:buChar char="●"/>
              <a:defRPr>
                <a:solidFill>
                  <a:schemeClr val="lt1"/>
                </a:solidFill>
              </a:defRPr>
            </a:lvl7pPr>
            <a:lvl8pPr indent="-292100" lvl="7" marL="3657600">
              <a:spcBef>
                <a:spcPts val="0"/>
              </a:spcBef>
              <a:spcAft>
                <a:spcPts val="0"/>
              </a:spcAft>
              <a:buClr>
                <a:schemeClr val="lt1"/>
              </a:buClr>
              <a:buSzPts val="1000"/>
              <a:buChar char="○"/>
              <a:defRPr>
                <a:solidFill>
                  <a:schemeClr val="lt1"/>
                </a:solidFill>
              </a:defRPr>
            </a:lvl8pPr>
            <a:lvl9pPr indent="-292100" lvl="8" marL="4114800">
              <a:spcBef>
                <a:spcPts val="0"/>
              </a:spcBef>
              <a:spcAft>
                <a:spcPts val="0"/>
              </a:spcAft>
              <a:buClr>
                <a:schemeClr val="lt1"/>
              </a:buClr>
              <a:buSzPts val="1000"/>
              <a:buChar char="■"/>
              <a:defRPr>
                <a:solidFill>
                  <a:schemeClr val="lt1"/>
                </a:solidFill>
              </a:defRPr>
            </a:lvl9pPr>
          </a:lstStyle>
          <a:p/>
        </p:txBody>
      </p:sp>
      <p:sp>
        <p:nvSpPr>
          <p:cNvPr id="384" name="Google Shape;384;p53"/>
          <p:cNvSpPr txBox="1"/>
          <p:nvPr>
            <p:ph idx="2" type="subTitle"/>
          </p:nvPr>
        </p:nvSpPr>
        <p:spPr>
          <a:xfrm>
            <a:off x="228600" y="223500"/>
            <a:ext cx="2079300" cy="7713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800"/>
              <a:buNone/>
              <a:defRPr sz="1800">
                <a:solidFill>
                  <a:schemeClr val="lt1"/>
                </a:solidFill>
              </a:defRPr>
            </a:lvl1pPr>
            <a:lvl2pPr lvl="1">
              <a:spcBef>
                <a:spcPts val="0"/>
              </a:spcBef>
              <a:spcAft>
                <a:spcPts val="0"/>
              </a:spcAft>
              <a:buClr>
                <a:schemeClr val="lt1"/>
              </a:buClr>
              <a:buSzPts val="1400"/>
              <a:buNone/>
              <a:defRPr>
                <a:solidFill>
                  <a:schemeClr val="lt1"/>
                </a:solidFill>
              </a:defRPr>
            </a:lvl2pPr>
            <a:lvl3pPr lvl="2">
              <a:spcBef>
                <a:spcPts val="0"/>
              </a:spcBef>
              <a:spcAft>
                <a:spcPts val="0"/>
              </a:spcAft>
              <a:buClr>
                <a:schemeClr val="lt1"/>
              </a:buClr>
              <a:buSzPts val="1400"/>
              <a:buNone/>
              <a:defRPr>
                <a:solidFill>
                  <a:schemeClr val="lt1"/>
                </a:solidFill>
              </a:defRPr>
            </a:lvl3pPr>
            <a:lvl4pPr lvl="3">
              <a:spcBef>
                <a:spcPts val="0"/>
              </a:spcBef>
              <a:spcAft>
                <a:spcPts val="0"/>
              </a:spcAft>
              <a:buClr>
                <a:schemeClr val="lt1"/>
              </a:buClr>
              <a:buSzPts val="1400"/>
              <a:buNone/>
              <a:defRPr>
                <a:solidFill>
                  <a:schemeClr val="lt1"/>
                </a:solidFill>
              </a:defRPr>
            </a:lvl4pPr>
            <a:lvl5pPr lvl="4">
              <a:spcBef>
                <a:spcPts val="0"/>
              </a:spcBef>
              <a:spcAft>
                <a:spcPts val="0"/>
              </a:spcAft>
              <a:buClr>
                <a:schemeClr val="lt1"/>
              </a:buClr>
              <a:buSzPts val="1400"/>
              <a:buNone/>
              <a:defRPr>
                <a:solidFill>
                  <a:schemeClr val="lt1"/>
                </a:solidFill>
              </a:defRPr>
            </a:lvl5pPr>
            <a:lvl6pPr lvl="5">
              <a:spcBef>
                <a:spcPts val="0"/>
              </a:spcBef>
              <a:spcAft>
                <a:spcPts val="0"/>
              </a:spcAft>
              <a:buClr>
                <a:schemeClr val="lt1"/>
              </a:buClr>
              <a:buSzPts val="1400"/>
              <a:buNone/>
              <a:defRPr>
                <a:solidFill>
                  <a:schemeClr val="lt1"/>
                </a:solidFill>
              </a:defRPr>
            </a:lvl6pPr>
            <a:lvl7pPr lvl="6">
              <a:spcBef>
                <a:spcPts val="0"/>
              </a:spcBef>
              <a:spcAft>
                <a:spcPts val="0"/>
              </a:spcAft>
              <a:buClr>
                <a:schemeClr val="lt1"/>
              </a:buClr>
              <a:buSzPts val="1400"/>
              <a:buNone/>
              <a:defRPr>
                <a:solidFill>
                  <a:schemeClr val="lt1"/>
                </a:solidFill>
              </a:defRPr>
            </a:lvl7pPr>
            <a:lvl8pPr lvl="7">
              <a:spcBef>
                <a:spcPts val="0"/>
              </a:spcBef>
              <a:spcAft>
                <a:spcPts val="0"/>
              </a:spcAft>
              <a:buClr>
                <a:schemeClr val="lt1"/>
              </a:buClr>
              <a:buSzPts val="1400"/>
              <a:buNone/>
              <a:defRPr>
                <a:solidFill>
                  <a:schemeClr val="lt1"/>
                </a:solidFill>
              </a:defRPr>
            </a:lvl8pPr>
            <a:lvl9pPr lvl="8">
              <a:spcBef>
                <a:spcPts val="0"/>
              </a:spcBef>
              <a:spcAft>
                <a:spcPts val="0"/>
              </a:spcAft>
              <a:buClr>
                <a:schemeClr val="lt1"/>
              </a:buClr>
              <a:buSzPts val="1400"/>
              <a:buNone/>
              <a:defRPr>
                <a:solidFill>
                  <a:schemeClr val="lt1"/>
                </a:solidFill>
              </a:defRPr>
            </a:lvl9pPr>
          </a:lstStyle>
          <a:p/>
        </p:txBody>
      </p:sp>
      <p:sp>
        <p:nvSpPr>
          <p:cNvPr id="385" name="Google Shape;385;p53"/>
          <p:cNvSpPr txBox="1"/>
          <p:nvPr>
            <p:ph idx="3" type="body"/>
          </p:nvPr>
        </p:nvSpPr>
        <p:spPr>
          <a:xfrm>
            <a:off x="228725" y="698500"/>
            <a:ext cx="2079300" cy="9975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Clr>
                <a:schemeClr val="lt1"/>
              </a:buClr>
              <a:buSzPts val="1000"/>
              <a:buChar char="●"/>
              <a:defRPr>
                <a:solidFill>
                  <a:schemeClr val="lt1"/>
                </a:solidFill>
              </a:defRPr>
            </a:lvl1pPr>
            <a:lvl2pPr indent="-292100" lvl="1" marL="914400">
              <a:spcBef>
                <a:spcPts val="0"/>
              </a:spcBef>
              <a:spcAft>
                <a:spcPts val="0"/>
              </a:spcAft>
              <a:buClr>
                <a:schemeClr val="lt1"/>
              </a:buClr>
              <a:buSzPts val="1000"/>
              <a:buChar char="○"/>
              <a:defRPr>
                <a:solidFill>
                  <a:schemeClr val="lt1"/>
                </a:solidFill>
              </a:defRPr>
            </a:lvl2pPr>
            <a:lvl3pPr indent="-292100" lvl="2" marL="1371600">
              <a:spcBef>
                <a:spcPts val="0"/>
              </a:spcBef>
              <a:spcAft>
                <a:spcPts val="0"/>
              </a:spcAft>
              <a:buClr>
                <a:schemeClr val="lt1"/>
              </a:buClr>
              <a:buSzPts val="1000"/>
              <a:buChar char="■"/>
              <a:defRPr>
                <a:solidFill>
                  <a:schemeClr val="lt1"/>
                </a:solidFill>
              </a:defRPr>
            </a:lvl3pPr>
            <a:lvl4pPr indent="-292100" lvl="3" marL="1828800">
              <a:spcBef>
                <a:spcPts val="0"/>
              </a:spcBef>
              <a:spcAft>
                <a:spcPts val="0"/>
              </a:spcAft>
              <a:buClr>
                <a:schemeClr val="lt1"/>
              </a:buClr>
              <a:buSzPts val="1000"/>
              <a:buChar char="●"/>
              <a:defRPr>
                <a:solidFill>
                  <a:schemeClr val="lt1"/>
                </a:solidFill>
              </a:defRPr>
            </a:lvl4pPr>
            <a:lvl5pPr indent="-292100" lvl="4" marL="2286000">
              <a:spcBef>
                <a:spcPts val="0"/>
              </a:spcBef>
              <a:spcAft>
                <a:spcPts val="0"/>
              </a:spcAft>
              <a:buClr>
                <a:schemeClr val="lt1"/>
              </a:buClr>
              <a:buSzPts val="1000"/>
              <a:buChar char="○"/>
              <a:defRPr>
                <a:solidFill>
                  <a:schemeClr val="lt1"/>
                </a:solidFill>
              </a:defRPr>
            </a:lvl5pPr>
            <a:lvl6pPr indent="-292100" lvl="5" marL="2743200">
              <a:spcBef>
                <a:spcPts val="0"/>
              </a:spcBef>
              <a:spcAft>
                <a:spcPts val="0"/>
              </a:spcAft>
              <a:buClr>
                <a:schemeClr val="lt1"/>
              </a:buClr>
              <a:buSzPts val="1000"/>
              <a:buChar char="■"/>
              <a:defRPr>
                <a:solidFill>
                  <a:schemeClr val="lt1"/>
                </a:solidFill>
              </a:defRPr>
            </a:lvl6pPr>
            <a:lvl7pPr indent="-292100" lvl="6" marL="3200400">
              <a:spcBef>
                <a:spcPts val="0"/>
              </a:spcBef>
              <a:spcAft>
                <a:spcPts val="0"/>
              </a:spcAft>
              <a:buClr>
                <a:schemeClr val="lt1"/>
              </a:buClr>
              <a:buSzPts val="1000"/>
              <a:buChar char="●"/>
              <a:defRPr>
                <a:solidFill>
                  <a:schemeClr val="lt1"/>
                </a:solidFill>
              </a:defRPr>
            </a:lvl7pPr>
            <a:lvl8pPr indent="-292100" lvl="7" marL="3657600">
              <a:spcBef>
                <a:spcPts val="0"/>
              </a:spcBef>
              <a:spcAft>
                <a:spcPts val="0"/>
              </a:spcAft>
              <a:buClr>
                <a:schemeClr val="lt1"/>
              </a:buClr>
              <a:buSzPts val="1000"/>
              <a:buChar char="○"/>
              <a:defRPr>
                <a:solidFill>
                  <a:schemeClr val="lt1"/>
                </a:solidFill>
              </a:defRPr>
            </a:lvl8pPr>
            <a:lvl9pPr indent="-292100" lvl="8" marL="4114800">
              <a:spcBef>
                <a:spcPts val="0"/>
              </a:spcBef>
              <a:spcAft>
                <a:spcPts val="0"/>
              </a:spcAft>
              <a:buClr>
                <a:schemeClr val="lt1"/>
              </a:buClr>
              <a:buSzPts val="1000"/>
              <a:buChar char="■"/>
              <a:defRPr>
                <a:solidFill>
                  <a:schemeClr val="lt1"/>
                </a:solidFill>
              </a:defRPr>
            </a:lvl9pPr>
          </a:lstStyle>
          <a:p/>
        </p:txBody>
      </p:sp>
      <p:sp>
        <p:nvSpPr>
          <p:cNvPr id="386" name="Google Shape;386;p53"/>
          <p:cNvSpPr txBox="1"/>
          <p:nvPr>
            <p:ph idx="4" type="subTitle"/>
          </p:nvPr>
        </p:nvSpPr>
        <p:spPr>
          <a:xfrm>
            <a:off x="2431100" y="223500"/>
            <a:ext cx="2079300" cy="7713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800"/>
              <a:buNone/>
              <a:defRPr sz="1800">
                <a:solidFill>
                  <a:schemeClr val="lt1"/>
                </a:solidFill>
              </a:defRPr>
            </a:lvl1pPr>
            <a:lvl2pPr lvl="1">
              <a:spcBef>
                <a:spcPts val="0"/>
              </a:spcBef>
              <a:spcAft>
                <a:spcPts val="0"/>
              </a:spcAft>
              <a:buClr>
                <a:schemeClr val="lt1"/>
              </a:buClr>
              <a:buSzPts val="1400"/>
              <a:buNone/>
              <a:defRPr>
                <a:solidFill>
                  <a:schemeClr val="lt1"/>
                </a:solidFill>
              </a:defRPr>
            </a:lvl2pPr>
            <a:lvl3pPr lvl="2">
              <a:spcBef>
                <a:spcPts val="0"/>
              </a:spcBef>
              <a:spcAft>
                <a:spcPts val="0"/>
              </a:spcAft>
              <a:buClr>
                <a:schemeClr val="lt1"/>
              </a:buClr>
              <a:buSzPts val="1400"/>
              <a:buNone/>
              <a:defRPr>
                <a:solidFill>
                  <a:schemeClr val="lt1"/>
                </a:solidFill>
              </a:defRPr>
            </a:lvl3pPr>
            <a:lvl4pPr lvl="3">
              <a:spcBef>
                <a:spcPts val="0"/>
              </a:spcBef>
              <a:spcAft>
                <a:spcPts val="0"/>
              </a:spcAft>
              <a:buClr>
                <a:schemeClr val="lt1"/>
              </a:buClr>
              <a:buSzPts val="1400"/>
              <a:buNone/>
              <a:defRPr>
                <a:solidFill>
                  <a:schemeClr val="lt1"/>
                </a:solidFill>
              </a:defRPr>
            </a:lvl4pPr>
            <a:lvl5pPr lvl="4">
              <a:spcBef>
                <a:spcPts val="0"/>
              </a:spcBef>
              <a:spcAft>
                <a:spcPts val="0"/>
              </a:spcAft>
              <a:buClr>
                <a:schemeClr val="lt1"/>
              </a:buClr>
              <a:buSzPts val="1400"/>
              <a:buNone/>
              <a:defRPr>
                <a:solidFill>
                  <a:schemeClr val="lt1"/>
                </a:solidFill>
              </a:defRPr>
            </a:lvl5pPr>
            <a:lvl6pPr lvl="5">
              <a:spcBef>
                <a:spcPts val="0"/>
              </a:spcBef>
              <a:spcAft>
                <a:spcPts val="0"/>
              </a:spcAft>
              <a:buClr>
                <a:schemeClr val="lt1"/>
              </a:buClr>
              <a:buSzPts val="1400"/>
              <a:buNone/>
              <a:defRPr>
                <a:solidFill>
                  <a:schemeClr val="lt1"/>
                </a:solidFill>
              </a:defRPr>
            </a:lvl6pPr>
            <a:lvl7pPr lvl="6">
              <a:spcBef>
                <a:spcPts val="0"/>
              </a:spcBef>
              <a:spcAft>
                <a:spcPts val="0"/>
              </a:spcAft>
              <a:buClr>
                <a:schemeClr val="lt1"/>
              </a:buClr>
              <a:buSzPts val="1400"/>
              <a:buNone/>
              <a:defRPr>
                <a:solidFill>
                  <a:schemeClr val="lt1"/>
                </a:solidFill>
              </a:defRPr>
            </a:lvl7pPr>
            <a:lvl8pPr lvl="7">
              <a:spcBef>
                <a:spcPts val="0"/>
              </a:spcBef>
              <a:spcAft>
                <a:spcPts val="0"/>
              </a:spcAft>
              <a:buClr>
                <a:schemeClr val="lt1"/>
              </a:buClr>
              <a:buSzPts val="1400"/>
              <a:buNone/>
              <a:defRPr>
                <a:solidFill>
                  <a:schemeClr val="lt1"/>
                </a:solidFill>
              </a:defRPr>
            </a:lvl8pPr>
            <a:lvl9pPr lvl="8">
              <a:spcBef>
                <a:spcPts val="0"/>
              </a:spcBef>
              <a:spcAft>
                <a:spcPts val="0"/>
              </a:spcAft>
              <a:buClr>
                <a:schemeClr val="lt1"/>
              </a:buClr>
              <a:buSzPts val="1400"/>
              <a:buNone/>
              <a:defRPr>
                <a:solidFill>
                  <a:schemeClr val="lt1"/>
                </a:solidFill>
              </a:defRPr>
            </a:lvl9pPr>
          </a:lstStyle>
          <a:p/>
        </p:txBody>
      </p:sp>
      <p:sp>
        <p:nvSpPr>
          <p:cNvPr id="387" name="Google Shape;387;p53"/>
          <p:cNvSpPr txBox="1"/>
          <p:nvPr>
            <p:ph idx="5" type="body"/>
          </p:nvPr>
        </p:nvSpPr>
        <p:spPr>
          <a:xfrm>
            <a:off x="2431225" y="698500"/>
            <a:ext cx="2079300" cy="9975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Clr>
                <a:schemeClr val="lt1"/>
              </a:buClr>
              <a:buSzPts val="1000"/>
              <a:buChar char="●"/>
              <a:defRPr>
                <a:solidFill>
                  <a:schemeClr val="lt1"/>
                </a:solidFill>
              </a:defRPr>
            </a:lvl1pPr>
            <a:lvl2pPr indent="-292100" lvl="1" marL="914400">
              <a:spcBef>
                <a:spcPts val="0"/>
              </a:spcBef>
              <a:spcAft>
                <a:spcPts val="0"/>
              </a:spcAft>
              <a:buClr>
                <a:schemeClr val="lt1"/>
              </a:buClr>
              <a:buSzPts val="1000"/>
              <a:buChar char="○"/>
              <a:defRPr>
                <a:solidFill>
                  <a:schemeClr val="lt1"/>
                </a:solidFill>
              </a:defRPr>
            </a:lvl2pPr>
            <a:lvl3pPr indent="-292100" lvl="2" marL="1371600">
              <a:spcBef>
                <a:spcPts val="0"/>
              </a:spcBef>
              <a:spcAft>
                <a:spcPts val="0"/>
              </a:spcAft>
              <a:buClr>
                <a:schemeClr val="lt1"/>
              </a:buClr>
              <a:buSzPts val="1000"/>
              <a:buChar char="■"/>
              <a:defRPr>
                <a:solidFill>
                  <a:schemeClr val="lt1"/>
                </a:solidFill>
              </a:defRPr>
            </a:lvl3pPr>
            <a:lvl4pPr indent="-292100" lvl="3" marL="1828800">
              <a:spcBef>
                <a:spcPts val="0"/>
              </a:spcBef>
              <a:spcAft>
                <a:spcPts val="0"/>
              </a:spcAft>
              <a:buClr>
                <a:schemeClr val="lt1"/>
              </a:buClr>
              <a:buSzPts val="1000"/>
              <a:buChar char="●"/>
              <a:defRPr>
                <a:solidFill>
                  <a:schemeClr val="lt1"/>
                </a:solidFill>
              </a:defRPr>
            </a:lvl4pPr>
            <a:lvl5pPr indent="-292100" lvl="4" marL="2286000">
              <a:spcBef>
                <a:spcPts val="0"/>
              </a:spcBef>
              <a:spcAft>
                <a:spcPts val="0"/>
              </a:spcAft>
              <a:buClr>
                <a:schemeClr val="lt1"/>
              </a:buClr>
              <a:buSzPts val="1000"/>
              <a:buChar char="○"/>
              <a:defRPr>
                <a:solidFill>
                  <a:schemeClr val="lt1"/>
                </a:solidFill>
              </a:defRPr>
            </a:lvl5pPr>
            <a:lvl6pPr indent="-292100" lvl="5" marL="2743200">
              <a:spcBef>
                <a:spcPts val="0"/>
              </a:spcBef>
              <a:spcAft>
                <a:spcPts val="0"/>
              </a:spcAft>
              <a:buClr>
                <a:schemeClr val="lt1"/>
              </a:buClr>
              <a:buSzPts val="1000"/>
              <a:buChar char="■"/>
              <a:defRPr>
                <a:solidFill>
                  <a:schemeClr val="lt1"/>
                </a:solidFill>
              </a:defRPr>
            </a:lvl6pPr>
            <a:lvl7pPr indent="-292100" lvl="6" marL="3200400">
              <a:spcBef>
                <a:spcPts val="0"/>
              </a:spcBef>
              <a:spcAft>
                <a:spcPts val="0"/>
              </a:spcAft>
              <a:buClr>
                <a:schemeClr val="lt1"/>
              </a:buClr>
              <a:buSzPts val="1000"/>
              <a:buChar char="●"/>
              <a:defRPr>
                <a:solidFill>
                  <a:schemeClr val="lt1"/>
                </a:solidFill>
              </a:defRPr>
            </a:lvl7pPr>
            <a:lvl8pPr indent="-292100" lvl="7" marL="3657600">
              <a:spcBef>
                <a:spcPts val="0"/>
              </a:spcBef>
              <a:spcAft>
                <a:spcPts val="0"/>
              </a:spcAft>
              <a:buClr>
                <a:schemeClr val="lt1"/>
              </a:buClr>
              <a:buSzPts val="1000"/>
              <a:buChar char="○"/>
              <a:defRPr>
                <a:solidFill>
                  <a:schemeClr val="lt1"/>
                </a:solidFill>
              </a:defRPr>
            </a:lvl8pPr>
            <a:lvl9pPr indent="-292100" lvl="8" marL="4114800">
              <a:spcBef>
                <a:spcPts val="0"/>
              </a:spcBef>
              <a:spcAft>
                <a:spcPts val="0"/>
              </a:spcAft>
              <a:buClr>
                <a:schemeClr val="lt1"/>
              </a:buClr>
              <a:buSzPts val="1000"/>
              <a:buChar char="■"/>
              <a:defRPr>
                <a:solidFill>
                  <a:schemeClr val="lt1"/>
                </a:solidFill>
              </a:defRPr>
            </a:lvl9pPr>
          </a:lstStyle>
          <a:p/>
        </p:txBody>
      </p:sp>
      <p:sp>
        <p:nvSpPr>
          <p:cNvPr id="388" name="Google Shape;388;p53"/>
          <p:cNvSpPr txBox="1"/>
          <p:nvPr>
            <p:ph idx="6" type="subTitle"/>
          </p:nvPr>
        </p:nvSpPr>
        <p:spPr>
          <a:xfrm>
            <a:off x="4633725" y="223500"/>
            <a:ext cx="2079300" cy="7713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800"/>
              <a:buNone/>
              <a:defRPr sz="1800">
                <a:solidFill>
                  <a:schemeClr val="lt1"/>
                </a:solidFill>
              </a:defRPr>
            </a:lvl1pPr>
            <a:lvl2pPr lvl="1">
              <a:spcBef>
                <a:spcPts val="0"/>
              </a:spcBef>
              <a:spcAft>
                <a:spcPts val="0"/>
              </a:spcAft>
              <a:buClr>
                <a:schemeClr val="lt1"/>
              </a:buClr>
              <a:buSzPts val="1400"/>
              <a:buNone/>
              <a:defRPr>
                <a:solidFill>
                  <a:schemeClr val="lt1"/>
                </a:solidFill>
              </a:defRPr>
            </a:lvl2pPr>
            <a:lvl3pPr lvl="2">
              <a:spcBef>
                <a:spcPts val="0"/>
              </a:spcBef>
              <a:spcAft>
                <a:spcPts val="0"/>
              </a:spcAft>
              <a:buClr>
                <a:schemeClr val="lt1"/>
              </a:buClr>
              <a:buSzPts val="1400"/>
              <a:buNone/>
              <a:defRPr>
                <a:solidFill>
                  <a:schemeClr val="lt1"/>
                </a:solidFill>
              </a:defRPr>
            </a:lvl3pPr>
            <a:lvl4pPr lvl="3">
              <a:spcBef>
                <a:spcPts val="0"/>
              </a:spcBef>
              <a:spcAft>
                <a:spcPts val="0"/>
              </a:spcAft>
              <a:buClr>
                <a:schemeClr val="lt1"/>
              </a:buClr>
              <a:buSzPts val="1400"/>
              <a:buNone/>
              <a:defRPr>
                <a:solidFill>
                  <a:schemeClr val="lt1"/>
                </a:solidFill>
              </a:defRPr>
            </a:lvl4pPr>
            <a:lvl5pPr lvl="4">
              <a:spcBef>
                <a:spcPts val="0"/>
              </a:spcBef>
              <a:spcAft>
                <a:spcPts val="0"/>
              </a:spcAft>
              <a:buClr>
                <a:schemeClr val="lt1"/>
              </a:buClr>
              <a:buSzPts val="1400"/>
              <a:buNone/>
              <a:defRPr>
                <a:solidFill>
                  <a:schemeClr val="lt1"/>
                </a:solidFill>
              </a:defRPr>
            </a:lvl5pPr>
            <a:lvl6pPr lvl="5">
              <a:spcBef>
                <a:spcPts val="0"/>
              </a:spcBef>
              <a:spcAft>
                <a:spcPts val="0"/>
              </a:spcAft>
              <a:buClr>
                <a:schemeClr val="lt1"/>
              </a:buClr>
              <a:buSzPts val="1400"/>
              <a:buNone/>
              <a:defRPr>
                <a:solidFill>
                  <a:schemeClr val="lt1"/>
                </a:solidFill>
              </a:defRPr>
            </a:lvl6pPr>
            <a:lvl7pPr lvl="6">
              <a:spcBef>
                <a:spcPts val="0"/>
              </a:spcBef>
              <a:spcAft>
                <a:spcPts val="0"/>
              </a:spcAft>
              <a:buClr>
                <a:schemeClr val="lt1"/>
              </a:buClr>
              <a:buSzPts val="1400"/>
              <a:buNone/>
              <a:defRPr>
                <a:solidFill>
                  <a:schemeClr val="lt1"/>
                </a:solidFill>
              </a:defRPr>
            </a:lvl7pPr>
            <a:lvl8pPr lvl="7">
              <a:spcBef>
                <a:spcPts val="0"/>
              </a:spcBef>
              <a:spcAft>
                <a:spcPts val="0"/>
              </a:spcAft>
              <a:buClr>
                <a:schemeClr val="lt1"/>
              </a:buClr>
              <a:buSzPts val="1400"/>
              <a:buNone/>
              <a:defRPr>
                <a:solidFill>
                  <a:schemeClr val="lt1"/>
                </a:solidFill>
              </a:defRPr>
            </a:lvl8pPr>
            <a:lvl9pPr lvl="8">
              <a:spcBef>
                <a:spcPts val="0"/>
              </a:spcBef>
              <a:spcAft>
                <a:spcPts val="0"/>
              </a:spcAft>
              <a:buClr>
                <a:schemeClr val="lt1"/>
              </a:buClr>
              <a:buSzPts val="1400"/>
              <a:buNone/>
              <a:defRPr>
                <a:solidFill>
                  <a:schemeClr val="lt1"/>
                </a:solidFill>
              </a:defRPr>
            </a:lvl9pPr>
          </a:lstStyle>
          <a:p/>
        </p:txBody>
      </p:sp>
      <p:sp>
        <p:nvSpPr>
          <p:cNvPr id="389" name="Google Shape;389;p53"/>
          <p:cNvSpPr txBox="1"/>
          <p:nvPr>
            <p:ph idx="7" type="body"/>
          </p:nvPr>
        </p:nvSpPr>
        <p:spPr>
          <a:xfrm>
            <a:off x="4633850" y="698500"/>
            <a:ext cx="2079300" cy="9975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Clr>
                <a:schemeClr val="lt1"/>
              </a:buClr>
              <a:buSzPts val="1000"/>
              <a:buChar char="●"/>
              <a:defRPr>
                <a:solidFill>
                  <a:schemeClr val="lt1"/>
                </a:solidFill>
              </a:defRPr>
            </a:lvl1pPr>
            <a:lvl2pPr indent="-292100" lvl="1" marL="914400">
              <a:spcBef>
                <a:spcPts val="0"/>
              </a:spcBef>
              <a:spcAft>
                <a:spcPts val="0"/>
              </a:spcAft>
              <a:buClr>
                <a:schemeClr val="lt1"/>
              </a:buClr>
              <a:buSzPts val="1000"/>
              <a:buChar char="○"/>
              <a:defRPr>
                <a:solidFill>
                  <a:schemeClr val="lt1"/>
                </a:solidFill>
              </a:defRPr>
            </a:lvl2pPr>
            <a:lvl3pPr indent="-292100" lvl="2" marL="1371600">
              <a:spcBef>
                <a:spcPts val="0"/>
              </a:spcBef>
              <a:spcAft>
                <a:spcPts val="0"/>
              </a:spcAft>
              <a:buClr>
                <a:schemeClr val="lt1"/>
              </a:buClr>
              <a:buSzPts val="1000"/>
              <a:buChar char="■"/>
              <a:defRPr>
                <a:solidFill>
                  <a:schemeClr val="lt1"/>
                </a:solidFill>
              </a:defRPr>
            </a:lvl3pPr>
            <a:lvl4pPr indent="-292100" lvl="3" marL="1828800">
              <a:spcBef>
                <a:spcPts val="0"/>
              </a:spcBef>
              <a:spcAft>
                <a:spcPts val="0"/>
              </a:spcAft>
              <a:buClr>
                <a:schemeClr val="lt1"/>
              </a:buClr>
              <a:buSzPts val="1000"/>
              <a:buChar char="●"/>
              <a:defRPr>
                <a:solidFill>
                  <a:schemeClr val="lt1"/>
                </a:solidFill>
              </a:defRPr>
            </a:lvl4pPr>
            <a:lvl5pPr indent="-292100" lvl="4" marL="2286000">
              <a:spcBef>
                <a:spcPts val="0"/>
              </a:spcBef>
              <a:spcAft>
                <a:spcPts val="0"/>
              </a:spcAft>
              <a:buClr>
                <a:schemeClr val="lt1"/>
              </a:buClr>
              <a:buSzPts val="1000"/>
              <a:buChar char="○"/>
              <a:defRPr>
                <a:solidFill>
                  <a:schemeClr val="lt1"/>
                </a:solidFill>
              </a:defRPr>
            </a:lvl5pPr>
            <a:lvl6pPr indent="-292100" lvl="5" marL="2743200">
              <a:spcBef>
                <a:spcPts val="0"/>
              </a:spcBef>
              <a:spcAft>
                <a:spcPts val="0"/>
              </a:spcAft>
              <a:buClr>
                <a:schemeClr val="lt1"/>
              </a:buClr>
              <a:buSzPts val="1000"/>
              <a:buChar char="■"/>
              <a:defRPr>
                <a:solidFill>
                  <a:schemeClr val="lt1"/>
                </a:solidFill>
              </a:defRPr>
            </a:lvl6pPr>
            <a:lvl7pPr indent="-292100" lvl="6" marL="3200400">
              <a:spcBef>
                <a:spcPts val="0"/>
              </a:spcBef>
              <a:spcAft>
                <a:spcPts val="0"/>
              </a:spcAft>
              <a:buClr>
                <a:schemeClr val="lt1"/>
              </a:buClr>
              <a:buSzPts val="1000"/>
              <a:buChar char="●"/>
              <a:defRPr>
                <a:solidFill>
                  <a:schemeClr val="lt1"/>
                </a:solidFill>
              </a:defRPr>
            </a:lvl7pPr>
            <a:lvl8pPr indent="-292100" lvl="7" marL="3657600">
              <a:spcBef>
                <a:spcPts val="0"/>
              </a:spcBef>
              <a:spcAft>
                <a:spcPts val="0"/>
              </a:spcAft>
              <a:buClr>
                <a:schemeClr val="lt1"/>
              </a:buClr>
              <a:buSzPts val="1000"/>
              <a:buChar char="○"/>
              <a:defRPr>
                <a:solidFill>
                  <a:schemeClr val="lt1"/>
                </a:solidFill>
              </a:defRPr>
            </a:lvl8pPr>
            <a:lvl9pPr indent="-292100" lvl="8" marL="4114800">
              <a:spcBef>
                <a:spcPts val="0"/>
              </a:spcBef>
              <a:spcAft>
                <a:spcPts val="0"/>
              </a:spcAft>
              <a:buClr>
                <a:schemeClr val="lt1"/>
              </a:buClr>
              <a:buSzPts val="1000"/>
              <a:buChar char="■"/>
              <a:defRPr>
                <a:solidFill>
                  <a:schemeClr val="lt1"/>
                </a:solidFill>
              </a:defRPr>
            </a:lvl9pPr>
          </a:lstStyle>
          <a:p/>
        </p:txBody>
      </p:sp>
      <p:sp>
        <p:nvSpPr>
          <p:cNvPr id="390" name="Google Shape;390;p53"/>
          <p:cNvSpPr txBox="1"/>
          <p:nvPr>
            <p:ph idx="8" type="subTitle"/>
          </p:nvPr>
        </p:nvSpPr>
        <p:spPr>
          <a:xfrm>
            <a:off x="6836100" y="223500"/>
            <a:ext cx="2079300" cy="7713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800"/>
              <a:buNone/>
              <a:defRPr sz="1800">
                <a:solidFill>
                  <a:schemeClr val="lt1"/>
                </a:solidFill>
              </a:defRPr>
            </a:lvl1pPr>
            <a:lvl2pPr lvl="1">
              <a:spcBef>
                <a:spcPts val="0"/>
              </a:spcBef>
              <a:spcAft>
                <a:spcPts val="0"/>
              </a:spcAft>
              <a:buClr>
                <a:schemeClr val="lt1"/>
              </a:buClr>
              <a:buSzPts val="1400"/>
              <a:buNone/>
              <a:defRPr>
                <a:solidFill>
                  <a:schemeClr val="lt1"/>
                </a:solidFill>
              </a:defRPr>
            </a:lvl2pPr>
            <a:lvl3pPr lvl="2">
              <a:spcBef>
                <a:spcPts val="0"/>
              </a:spcBef>
              <a:spcAft>
                <a:spcPts val="0"/>
              </a:spcAft>
              <a:buClr>
                <a:schemeClr val="lt1"/>
              </a:buClr>
              <a:buSzPts val="1400"/>
              <a:buNone/>
              <a:defRPr>
                <a:solidFill>
                  <a:schemeClr val="lt1"/>
                </a:solidFill>
              </a:defRPr>
            </a:lvl3pPr>
            <a:lvl4pPr lvl="3">
              <a:spcBef>
                <a:spcPts val="0"/>
              </a:spcBef>
              <a:spcAft>
                <a:spcPts val="0"/>
              </a:spcAft>
              <a:buClr>
                <a:schemeClr val="lt1"/>
              </a:buClr>
              <a:buSzPts val="1400"/>
              <a:buNone/>
              <a:defRPr>
                <a:solidFill>
                  <a:schemeClr val="lt1"/>
                </a:solidFill>
              </a:defRPr>
            </a:lvl4pPr>
            <a:lvl5pPr lvl="4">
              <a:spcBef>
                <a:spcPts val="0"/>
              </a:spcBef>
              <a:spcAft>
                <a:spcPts val="0"/>
              </a:spcAft>
              <a:buClr>
                <a:schemeClr val="lt1"/>
              </a:buClr>
              <a:buSzPts val="1400"/>
              <a:buNone/>
              <a:defRPr>
                <a:solidFill>
                  <a:schemeClr val="lt1"/>
                </a:solidFill>
              </a:defRPr>
            </a:lvl5pPr>
            <a:lvl6pPr lvl="5">
              <a:spcBef>
                <a:spcPts val="0"/>
              </a:spcBef>
              <a:spcAft>
                <a:spcPts val="0"/>
              </a:spcAft>
              <a:buClr>
                <a:schemeClr val="lt1"/>
              </a:buClr>
              <a:buSzPts val="1400"/>
              <a:buNone/>
              <a:defRPr>
                <a:solidFill>
                  <a:schemeClr val="lt1"/>
                </a:solidFill>
              </a:defRPr>
            </a:lvl6pPr>
            <a:lvl7pPr lvl="6">
              <a:spcBef>
                <a:spcPts val="0"/>
              </a:spcBef>
              <a:spcAft>
                <a:spcPts val="0"/>
              </a:spcAft>
              <a:buClr>
                <a:schemeClr val="lt1"/>
              </a:buClr>
              <a:buSzPts val="1400"/>
              <a:buNone/>
              <a:defRPr>
                <a:solidFill>
                  <a:schemeClr val="lt1"/>
                </a:solidFill>
              </a:defRPr>
            </a:lvl7pPr>
            <a:lvl8pPr lvl="7">
              <a:spcBef>
                <a:spcPts val="0"/>
              </a:spcBef>
              <a:spcAft>
                <a:spcPts val="0"/>
              </a:spcAft>
              <a:buClr>
                <a:schemeClr val="lt1"/>
              </a:buClr>
              <a:buSzPts val="1400"/>
              <a:buNone/>
              <a:defRPr>
                <a:solidFill>
                  <a:schemeClr val="lt1"/>
                </a:solidFill>
              </a:defRPr>
            </a:lvl8pPr>
            <a:lvl9pPr lvl="8">
              <a:spcBef>
                <a:spcPts val="0"/>
              </a:spcBef>
              <a:spcAft>
                <a:spcPts val="0"/>
              </a:spcAft>
              <a:buClr>
                <a:schemeClr val="lt1"/>
              </a:buClr>
              <a:buSzPts val="1400"/>
              <a:buNone/>
              <a:defRPr>
                <a:solidFill>
                  <a:schemeClr val="lt1"/>
                </a:solidFill>
              </a:defRPr>
            </a:lvl9pPr>
          </a:lstStyle>
          <a:p/>
        </p:txBody>
      </p:sp>
      <p:sp>
        <p:nvSpPr>
          <p:cNvPr id="391" name="Google Shape;391;p53"/>
          <p:cNvSpPr txBox="1"/>
          <p:nvPr>
            <p:ph idx="9" type="body"/>
          </p:nvPr>
        </p:nvSpPr>
        <p:spPr>
          <a:xfrm>
            <a:off x="6836225" y="698500"/>
            <a:ext cx="2079300" cy="9975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Clr>
                <a:schemeClr val="lt1"/>
              </a:buClr>
              <a:buSzPts val="1000"/>
              <a:buChar char="●"/>
              <a:defRPr>
                <a:solidFill>
                  <a:schemeClr val="lt1"/>
                </a:solidFill>
              </a:defRPr>
            </a:lvl1pPr>
            <a:lvl2pPr indent="-292100" lvl="1" marL="914400">
              <a:spcBef>
                <a:spcPts val="0"/>
              </a:spcBef>
              <a:spcAft>
                <a:spcPts val="0"/>
              </a:spcAft>
              <a:buClr>
                <a:schemeClr val="lt1"/>
              </a:buClr>
              <a:buSzPts val="1000"/>
              <a:buChar char="○"/>
              <a:defRPr>
                <a:solidFill>
                  <a:schemeClr val="lt1"/>
                </a:solidFill>
              </a:defRPr>
            </a:lvl2pPr>
            <a:lvl3pPr indent="-292100" lvl="2" marL="1371600">
              <a:spcBef>
                <a:spcPts val="0"/>
              </a:spcBef>
              <a:spcAft>
                <a:spcPts val="0"/>
              </a:spcAft>
              <a:buClr>
                <a:schemeClr val="lt1"/>
              </a:buClr>
              <a:buSzPts val="1000"/>
              <a:buChar char="■"/>
              <a:defRPr>
                <a:solidFill>
                  <a:schemeClr val="lt1"/>
                </a:solidFill>
              </a:defRPr>
            </a:lvl3pPr>
            <a:lvl4pPr indent="-292100" lvl="3" marL="1828800">
              <a:spcBef>
                <a:spcPts val="0"/>
              </a:spcBef>
              <a:spcAft>
                <a:spcPts val="0"/>
              </a:spcAft>
              <a:buClr>
                <a:schemeClr val="lt1"/>
              </a:buClr>
              <a:buSzPts val="1000"/>
              <a:buChar char="●"/>
              <a:defRPr>
                <a:solidFill>
                  <a:schemeClr val="lt1"/>
                </a:solidFill>
              </a:defRPr>
            </a:lvl4pPr>
            <a:lvl5pPr indent="-292100" lvl="4" marL="2286000">
              <a:spcBef>
                <a:spcPts val="0"/>
              </a:spcBef>
              <a:spcAft>
                <a:spcPts val="0"/>
              </a:spcAft>
              <a:buClr>
                <a:schemeClr val="lt1"/>
              </a:buClr>
              <a:buSzPts val="1000"/>
              <a:buChar char="○"/>
              <a:defRPr>
                <a:solidFill>
                  <a:schemeClr val="lt1"/>
                </a:solidFill>
              </a:defRPr>
            </a:lvl5pPr>
            <a:lvl6pPr indent="-292100" lvl="5" marL="2743200">
              <a:spcBef>
                <a:spcPts val="0"/>
              </a:spcBef>
              <a:spcAft>
                <a:spcPts val="0"/>
              </a:spcAft>
              <a:buClr>
                <a:schemeClr val="lt1"/>
              </a:buClr>
              <a:buSzPts val="1000"/>
              <a:buChar char="■"/>
              <a:defRPr>
                <a:solidFill>
                  <a:schemeClr val="lt1"/>
                </a:solidFill>
              </a:defRPr>
            </a:lvl6pPr>
            <a:lvl7pPr indent="-292100" lvl="6" marL="3200400">
              <a:spcBef>
                <a:spcPts val="0"/>
              </a:spcBef>
              <a:spcAft>
                <a:spcPts val="0"/>
              </a:spcAft>
              <a:buClr>
                <a:schemeClr val="lt1"/>
              </a:buClr>
              <a:buSzPts val="1000"/>
              <a:buChar char="●"/>
              <a:defRPr>
                <a:solidFill>
                  <a:schemeClr val="lt1"/>
                </a:solidFill>
              </a:defRPr>
            </a:lvl7pPr>
            <a:lvl8pPr indent="-292100" lvl="7" marL="3657600">
              <a:spcBef>
                <a:spcPts val="0"/>
              </a:spcBef>
              <a:spcAft>
                <a:spcPts val="0"/>
              </a:spcAft>
              <a:buClr>
                <a:schemeClr val="lt1"/>
              </a:buClr>
              <a:buSzPts val="1000"/>
              <a:buChar char="○"/>
              <a:defRPr>
                <a:solidFill>
                  <a:schemeClr val="lt1"/>
                </a:solidFill>
              </a:defRPr>
            </a:lvl8pPr>
            <a:lvl9pPr indent="-292100" lvl="8" marL="4114800">
              <a:spcBef>
                <a:spcPts val="0"/>
              </a:spcBef>
              <a:spcAft>
                <a:spcPts val="0"/>
              </a:spcAft>
              <a:buClr>
                <a:schemeClr val="lt1"/>
              </a:buClr>
              <a:buSzPts val="1000"/>
              <a:buChar char="■"/>
              <a:defRPr>
                <a:solidFill>
                  <a:schemeClr val="lt1"/>
                </a:solidFill>
              </a:defRPr>
            </a:lvl9pPr>
          </a:lstStyle>
          <a:p/>
        </p:txBody>
      </p:sp>
      <p:sp>
        <p:nvSpPr>
          <p:cNvPr id="392" name="Google Shape;392;p53"/>
          <p:cNvSpPr txBox="1"/>
          <p:nvPr/>
        </p:nvSpPr>
        <p:spPr>
          <a:xfrm>
            <a:off x="5915400" y="4707300"/>
            <a:ext cx="3000000" cy="4434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 sz="1000">
                <a:solidFill>
                  <a:schemeClr val="lt1"/>
                </a:solidFill>
                <a:latin typeface="Public Sans"/>
                <a:ea typeface="Public Sans"/>
                <a:cs typeface="Public Sans"/>
                <a:sym typeface="Public Sans"/>
              </a:rPr>
              <a:t>Page </a:t>
            </a:r>
            <a:fld id="{00000000-1234-1234-1234-123412341234}" type="slidenum">
              <a:rPr lang="en" sz="1000">
                <a:solidFill>
                  <a:schemeClr val="lt1"/>
                </a:solidFill>
                <a:latin typeface="Public Sans"/>
                <a:ea typeface="Public Sans"/>
                <a:cs typeface="Public Sans"/>
                <a:sym typeface="Public Sans"/>
              </a:rPr>
              <a:t>‹#›</a:t>
            </a:fld>
            <a:endParaRPr sz="1000">
              <a:solidFill>
                <a:schemeClr val="lt1"/>
              </a:solidFill>
              <a:latin typeface="Public Sans"/>
              <a:ea typeface="Public Sans"/>
              <a:cs typeface="Public Sans"/>
              <a:sym typeface="Public Sans"/>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irst Months">
  <p:cSld name="CUSTOM_7">
    <p:bg>
      <p:bgPr>
        <a:solidFill>
          <a:schemeClr val="dk1"/>
        </a:solidFill>
      </p:bgPr>
    </p:bg>
    <p:spTree>
      <p:nvGrpSpPr>
        <p:cNvPr id="393" name="Shape 393"/>
        <p:cNvGrpSpPr/>
        <p:nvPr/>
      </p:nvGrpSpPr>
      <p:grpSpPr>
        <a:xfrm>
          <a:off x="0" y="0"/>
          <a:ext cx="0" cy="0"/>
          <a:chOff x="0" y="0"/>
          <a:chExt cx="0" cy="0"/>
        </a:xfrm>
      </p:grpSpPr>
      <p:sp>
        <p:nvSpPr>
          <p:cNvPr id="394" name="Google Shape;394;p54"/>
          <p:cNvSpPr txBox="1"/>
          <p:nvPr>
            <p:ph idx="1" type="body"/>
          </p:nvPr>
        </p:nvSpPr>
        <p:spPr>
          <a:xfrm>
            <a:off x="228600" y="4707375"/>
            <a:ext cx="2936700" cy="436200"/>
          </a:xfrm>
          <a:prstGeom prst="rect">
            <a:avLst/>
          </a:prstGeom>
        </p:spPr>
        <p:txBody>
          <a:bodyPr anchorCtr="0" anchor="ctr" bIns="91425" lIns="91425" spcFirstLastPara="1" rIns="91425" wrap="square" tIns="91425">
            <a:noAutofit/>
          </a:bodyPr>
          <a:lstStyle>
            <a:lvl1pPr indent="-292100" lvl="0" marL="457200">
              <a:spcBef>
                <a:spcPts val="0"/>
              </a:spcBef>
              <a:spcAft>
                <a:spcPts val="0"/>
              </a:spcAft>
              <a:buClr>
                <a:schemeClr val="lt1"/>
              </a:buClr>
              <a:buSzPts val="1000"/>
              <a:buChar char="●"/>
              <a:defRPr>
                <a:solidFill>
                  <a:schemeClr val="lt1"/>
                </a:solidFill>
              </a:defRPr>
            </a:lvl1pPr>
            <a:lvl2pPr indent="-292100" lvl="1" marL="914400">
              <a:spcBef>
                <a:spcPts val="0"/>
              </a:spcBef>
              <a:spcAft>
                <a:spcPts val="0"/>
              </a:spcAft>
              <a:buClr>
                <a:schemeClr val="lt1"/>
              </a:buClr>
              <a:buSzPts val="1000"/>
              <a:buChar char="○"/>
              <a:defRPr>
                <a:solidFill>
                  <a:schemeClr val="lt1"/>
                </a:solidFill>
              </a:defRPr>
            </a:lvl2pPr>
            <a:lvl3pPr indent="-292100" lvl="2" marL="1371600">
              <a:spcBef>
                <a:spcPts val="0"/>
              </a:spcBef>
              <a:spcAft>
                <a:spcPts val="0"/>
              </a:spcAft>
              <a:buClr>
                <a:schemeClr val="lt1"/>
              </a:buClr>
              <a:buSzPts val="1000"/>
              <a:buChar char="■"/>
              <a:defRPr>
                <a:solidFill>
                  <a:schemeClr val="lt1"/>
                </a:solidFill>
              </a:defRPr>
            </a:lvl3pPr>
            <a:lvl4pPr indent="-292100" lvl="3" marL="1828800">
              <a:spcBef>
                <a:spcPts val="0"/>
              </a:spcBef>
              <a:spcAft>
                <a:spcPts val="0"/>
              </a:spcAft>
              <a:buClr>
                <a:schemeClr val="lt1"/>
              </a:buClr>
              <a:buSzPts val="1000"/>
              <a:buChar char="●"/>
              <a:defRPr>
                <a:solidFill>
                  <a:schemeClr val="lt1"/>
                </a:solidFill>
              </a:defRPr>
            </a:lvl4pPr>
            <a:lvl5pPr indent="-292100" lvl="4" marL="2286000">
              <a:spcBef>
                <a:spcPts val="0"/>
              </a:spcBef>
              <a:spcAft>
                <a:spcPts val="0"/>
              </a:spcAft>
              <a:buClr>
                <a:schemeClr val="lt1"/>
              </a:buClr>
              <a:buSzPts val="1000"/>
              <a:buChar char="○"/>
              <a:defRPr>
                <a:solidFill>
                  <a:schemeClr val="lt1"/>
                </a:solidFill>
              </a:defRPr>
            </a:lvl5pPr>
            <a:lvl6pPr indent="-292100" lvl="5" marL="2743200">
              <a:spcBef>
                <a:spcPts val="0"/>
              </a:spcBef>
              <a:spcAft>
                <a:spcPts val="0"/>
              </a:spcAft>
              <a:buClr>
                <a:schemeClr val="lt1"/>
              </a:buClr>
              <a:buSzPts val="1000"/>
              <a:buChar char="■"/>
              <a:defRPr>
                <a:solidFill>
                  <a:schemeClr val="lt1"/>
                </a:solidFill>
              </a:defRPr>
            </a:lvl6pPr>
            <a:lvl7pPr indent="-292100" lvl="6" marL="3200400">
              <a:spcBef>
                <a:spcPts val="0"/>
              </a:spcBef>
              <a:spcAft>
                <a:spcPts val="0"/>
              </a:spcAft>
              <a:buClr>
                <a:schemeClr val="lt1"/>
              </a:buClr>
              <a:buSzPts val="1000"/>
              <a:buChar char="●"/>
              <a:defRPr>
                <a:solidFill>
                  <a:schemeClr val="lt1"/>
                </a:solidFill>
              </a:defRPr>
            </a:lvl7pPr>
            <a:lvl8pPr indent="-292100" lvl="7" marL="3657600">
              <a:spcBef>
                <a:spcPts val="0"/>
              </a:spcBef>
              <a:spcAft>
                <a:spcPts val="0"/>
              </a:spcAft>
              <a:buClr>
                <a:schemeClr val="lt1"/>
              </a:buClr>
              <a:buSzPts val="1000"/>
              <a:buChar char="○"/>
              <a:defRPr>
                <a:solidFill>
                  <a:schemeClr val="lt1"/>
                </a:solidFill>
              </a:defRPr>
            </a:lvl8pPr>
            <a:lvl9pPr indent="-292100" lvl="8" marL="4114800">
              <a:spcBef>
                <a:spcPts val="0"/>
              </a:spcBef>
              <a:spcAft>
                <a:spcPts val="0"/>
              </a:spcAft>
              <a:buClr>
                <a:schemeClr val="lt1"/>
              </a:buClr>
              <a:buSzPts val="1000"/>
              <a:buChar char="■"/>
              <a:defRPr>
                <a:solidFill>
                  <a:schemeClr val="lt1"/>
                </a:solidFill>
              </a:defRPr>
            </a:lvl9pPr>
          </a:lstStyle>
          <a:p/>
        </p:txBody>
      </p:sp>
      <p:sp>
        <p:nvSpPr>
          <p:cNvPr id="395" name="Google Shape;395;p54"/>
          <p:cNvSpPr txBox="1"/>
          <p:nvPr>
            <p:ph idx="2" type="subTitle"/>
          </p:nvPr>
        </p:nvSpPr>
        <p:spPr>
          <a:xfrm>
            <a:off x="235025" y="3723400"/>
            <a:ext cx="3541500" cy="984000"/>
          </a:xfrm>
          <a:prstGeom prst="rect">
            <a:avLst/>
          </a:prstGeom>
        </p:spPr>
        <p:txBody>
          <a:bodyPr anchorCtr="0" anchor="b" bIns="91425" lIns="91425" spcFirstLastPara="1" rIns="91425" wrap="square" tIns="91425">
            <a:noAutofit/>
          </a:bodyPr>
          <a:lstStyle>
            <a:lvl1pPr lvl="0">
              <a:lnSpc>
                <a:spcPct val="80000"/>
              </a:lnSpc>
              <a:spcBef>
                <a:spcPts val="0"/>
              </a:spcBef>
              <a:spcAft>
                <a:spcPts val="0"/>
              </a:spcAft>
              <a:buClr>
                <a:schemeClr val="lt1"/>
              </a:buClr>
              <a:buSzPts val="3600"/>
              <a:buNone/>
              <a:defRPr>
                <a:solidFill>
                  <a:schemeClr val="lt1"/>
                </a:solidFill>
              </a:defRPr>
            </a:lvl1pPr>
            <a:lvl2pPr lvl="1">
              <a:lnSpc>
                <a:spcPct val="80000"/>
              </a:lnSpc>
              <a:spcBef>
                <a:spcPts val="0"/>
              </a:spcBef>
              <a:spcAft>
                <a:spcPts val="0"/>
              </a:spcAft>
              <a:buClr>
                <a:schemeClr val="lt1"/>
              </a:buClr>
              <a:buSzPts val="1400"/>
              <a:buNone/>
              <a:defRPr>
                <a:solidFill>
                  <a:schemeClr val="lt1"/>
                </a:solidFill>
              </a:defRPr>
            </a:lvl2pPr>
            <a:lvl3pPr lvl="2">
              <a:lnSpc>
                <a:spcPct val="80000"/>
              </a:lnSpc>
              <a:spcBef>
                <a:spcPts val="0"/>
              </a:spcBef>
              <a:spcAft>
                <a:spcPts val="0"/>
              </a:spcAft>
              <a:buClr>
                <a:schemeClr val="lt1"/>
              </a:buClr>
              <a:buSzPts val="1400"/>
              <a:buNone/>
              <a:defRPr>
                <a:solidFill>
                  <a:schemeClr val="lt1"/>
                </a:solidFill>
              </a:defRPr>
            </a:lvl3pPr>
            <a:lvl4pPr lvl="3">
              <a:lnSpc>
                <a:spcPct val="80000"/>
              </a:lnSpc>
              <a:spcBef>
                <a:spcPts val="0"/>
              </a:spcBef>
              <a:spcAft>
                <a:spcPts val="0"/>
              </a:spcAft>
              <a:buClr>
                <a:schemeClr val="lt1"/>
              </a:buClr>
              <a:buSzPts val="1400"/>
              <a:buNone/>
              <a:defRPr>
                <a:solidFill>
                  <a:schemeClr val="lt1"/>
                </a:solidFill>
              </a:defRPr>
            </a:lvl4pPr>
            <a:lvl5pPr lvl="4">
              <a:lnSpc>
                <a:spcPct val="80000"/>
              </a:lnSpc>
              <a:spcBef>
                <a:spcPts val="0"/>
              </a:spcBef>
              <a:spcAft>
                <a:spcPts val="0"/>
              </a:spcAft>
              <a:buClr>
                <a:schemeClr val="lt1"/>
              </a:buClr>
              <a:buSzPts val="1400"/>
              <a:buNone/>
              <a:defRPr>
                <a:solidFill>
                  <a:schemeClr val="lt1"/>
                </a:solidFill>
              </a:defRPr>
            </a:lvl5pPr>
            <a:lvl6pPr lvl="5">
              <a:lnSpc>
                <a:spcPct val="80000"/>
              </a:lnSpc>
              <a:spcBef>
                <a:spcPts val="0"/>
              </a:spcBef>
              <a:spcAft>
                <a:spcPts val="0"/>
              </a:spcAft>
              <a:buClr>
                <a:schemeClr val="lt1"/>
              </a:buClr>
              <a:buSzPts val="1400"/>
              <a:buNone/>
              <a:defRPr>
                <a:solidFill>
                  <a:schemeClr val="lt1"/>
                </a:solidFill>
              </a:defRPr>
            </a:lvl6pPr>
            <a:lvl7pPr lvl="6">
              <a:lnSpc>
                <a:spcPct val="80000"/>
              </a:lnSpc>
              <a:spcBef>
                <a:spcPts val="0"/>
              </a:spcBef>
              <a:spcAft>
                <a:spcPts val="0"/>
              </a:spcAft>
              <a:buClr>
                <a:schemeClr val="lt1"/>
              </a:buClr>
              <a:buSzPts val="1400"/>
              <a:buNone/>
              <a:defRPr>
                <a:solidFill>
                  <a:schemeClr val="lt1"/>
                </a:solidFill>
              </a:defRPr>
            </a:lvl7pPr>
            <a:lvl8pPr lvl="7">
              <a:lnSpc>
                <a:spcPct val="80000"/>
              </a:lnSpc>
              <a:spcBef>
                <a:spcPts val="0"/>
              </a:spcBef>
              <a:spcAft>
                <a:spcPts val="0"/>
              </a:spcAft>
              <a:buClr>
                <a:schemeClr val="lt1"/>
              </a:buClr>
              <a:buSzPts val="1400"/>
              <a:buNone/>
              <a:defRPr>
                <a:solidFill>
                  <a:schemeClr val="lt1"/>
                </a:solidFill>
              </a:defRPr>
            </a:lvl8pPr>
            <a:lvl9pPr lvl="8">
              <a:lnSpc>
                <a:spcPct val="80000"/>
              </a:lnSpc>
              <a:spcBef>
                <a:spcPts val="0"/>
              </a:spcBef>
              <a:spcAft>
                <a:spcPts val="0"/>
              </a:spcAft>
              <a:buClr>
                <a:schemeClr val="lt1"/>
              </a:buClr>
              <a:buSzPts val="1400"/>
              <a:buNone/>
              <a:defRPr>
                <a:solidFill>
                  <a:schemeClr val="lt1"/>
                </a:solidFill>
              </a:defRPr>
            </a:lvl9pPr>
          </a:lstStyle>
          <a:p/>
        </p:txBody>
      </p:sp>
      <p:sp>
        <p:nvSpPr>
          <p:cNvPr id="396" name="Google Shape;396;p54"/>
          <p:cNvSpPr/>
          <p:nvPr/>
        </p:nvSpPr>
        <p:spPr>
          <a:xfrm>
            <a:off x="228600" y="223500"/>
            <a:ext cx="2813700" cy="3235200"/>
          </a:xfrm>
          <a:prstGeom prst="roundRect">
            <a:avLst>
              <a:gd fmla="val 7166" name="adj"/>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ublic Sans"/>
              <a:ea typeface="Public Sans"/>
              <a:cs typeface="Public Sans"/>
              <a:sym typeface="Public Sans"/>
            </a:endParaRPr>
          </a:p>
        </p:txBody>
      </p:sp>
      <p:sp>
        <p:nvSpPr>
          <p:cNvPr id="397" name="Google Shape;397;p54"/>
          <p:cNvSpPr txBox="1"/>
          <p:nvPr>
            <p:ph idx="3" type="subTitle"/>
          </p:nvPr>
        </p:nvSpPr>
        <p:spPr>
          <a:xfrm>
            <a:off x="284650" y="295600"/>
            <a:ext cx="2572800" cy="7773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SzPts val="3600"/>
              <a:buNone/>
              <a:defRPr/>
            </a:lvl1pPr>
            <a:lvl2pPr lvl="1">
              <a:lnSpc>
                <a:spcPct val="80000"/>
              </a:lnSpc>
              <a:spcBef>
                <a:spcPts val="0"/>
              </a:spcBef>
              <a:spcAft>
                <a:spcPts val="0"/>
              </a:spcAft>
              <a:buSzPts val="1400"/>
              <a:buNone/>
              <a:defRPr/>
            </a:lvl2pPr>
            <a:lvl3pPr lvl="2">
              <a:lnSpc>
                <a:spcPct val="80000"/>
              </a:lnSpc>
              <a:spcBef>
                <a:spcPts val="0"/>
              </a:spcBef>
              <a:spcAft>
                <a:spcPts val="0"/>
              </a:spcAft>
              <a:buSzPts val="1400"/>
              <a:buNone/>
              <a:defRPr/>
            </a:lvl3pPr>
            <a:lvl4pPr lvl="3">
              <a:lnSpc>
                <a:spcPct val="80000"/>
              </a:lnSpc>
              <a:spcBef>
                <a:spcPts val="0"/>
              </a:spcBef>
              <a:spcAft>
                <a:spcPts val="0"/>
              </a:spcAft>
              <a:buSzPts val="1400"/>
              <a:buNone/>
              <a:defRPr/>
            </a:lvl4pPr>
            <a:lvl5pPr lvl="4">
              <a:lnSpc>
                <a:spcPct val="80000"/>
              </a:lnSpc>
              <a:spcBef>
                <a:spcPts val="0"/>
              </a:spcBef>
              <a:spcAft>
                <a:spcPts val="0"/>
              </a:spcAft>
              <a:buSzPts val="1400"/>
              <a:buNone/>
              <a:defRPr/>
            </a:lvl5pPr>
            <a:lvl6pPr lvl="5">
              <a:lnSpc>
                <a:spcPct val="80000"/>
              </a:lnSpc>
              <a:spcBef>
                <a:spcPts val="0"/>
              </a:spcBef>
              <a:spcAft>
                <a:spcPts val="0"/>
              </a:spcAft>
              <a:buSzPts val="1400"/>
              <a:buNone/>
              <a:defRPr/>
            </a:lvl6pPr>
            <a:lvl7pPr lvl="6">
              <a:lnSpc>
                <a:spcPct val="80000"/>
              </a:lnSpc>
              <a:spcBef>
                <a:spcPts val="0"/>
              </a:spcBef>
              <a:spcAft>
                <a:spcPts val="0"/>
              </a:spcAft>
              <a:buSzPts val="1400"/>
              <a:buNone/>
              <a:defRPr/>
            </a:lvl7pPr>
            <a:lvl8pPr lvl="7">
              <a:lnSpc>
                <a:spcPct val="80000"/>
              </a:lnSpc>
              <a:spcBef>
                <a:spcPts val="0"/>
              </a:spcBef>
              <a:spcAft>
                <a:spcPts val="0"/>
              </a:spcAft>
              <a:buSzPts val="1400"/>
              <a:buNone/>
              <a:defRPr/>
            </a:lvl8pPr>
            <a:lvl9pPr lvl="8">
              <a:lnSpc>
                <a:spcPct val="80000"/>
              </a:lnSpc>
              <a:spcBef>
                <a:spcPts val="0"/>
              </a:spcBef>
              <a:spcAft>
                <a:spcPts val="0"/>
              </a:spcAft>
              <a:buSzPts val="1400"/>
              <a:buNone/>
              <a:defRPr/>
            </a:lvl9pPr>
          </a:lstStyle>
          <a:p/>
        </p:txBody>
      </p:sp>
      <p:sp>
        <p:nvSpPr>
          <p:cNvPr id="398" name="Google Shape;398;p54"/>
          <p:cNvSpPr txBox="1"/>
          <p:nvPr>
            <p:ph idx="4" type="body"/>
          </p:nvPr>
        </p:nvSpPr>
        <p:spPr>
          <a:xfrm>
            <a:off x="325150" y="1455738"/>
            <a:ext cx="2633700" cy="1868100"/>
          </a:xfrm>
          <a:prstGeom prst="rect">
            <a:avLst/>
          </a:prstGeom>
        </p:spPr>
        <p:txBody>
          <a:bodyPr anchorCtr="0" anchor="b" bIns="91425" lIns="91425" spcFirstLastPara="1" rIns="91425" wrap="square" tIns="91425">
            <a:noAutofit/>
          </a:bodyPr>
          <a:lstStyle>
            <a:lvl1pPr indent="-317500" lvl="0" marL="457200">
              <a:spcBef>
                <a:spcPts val="0"/>
              </a:spcBef>
              <a:spcAft>
                <a:spcPts val="0"/>
              </a:spcAft>
              <a:buSzPts val="1400"/>
              <a:buChar char="●"/>
              <a:defRPr sz="1400"/>
            </a:lvl1pPr>
            <a:lvl2pPr indent="-317500" lvl="1" marL="914400">
              <a:spcBef>
                <a:spcPts val="0"/>
              </a:spcBef>
              <a:spcAft>
                <a:spcPts val="0"/>
              </a:spcAft>
              <a:buSzPts val="1400"/>
              <a:buChar char="○"/>
              <a:defRPr sz="1400"/>
            </a:lvl2pPr>
            <a:lvl3pPr indent="-317500" lvl="2" marL="1371600">
              <a:spcBef>
                <a:spcPts val="0"/>
              </a:spcBef>
              <a:spcAft>
                <a:spcPts val="0"/>
              </a:spcAft>
              <a:buSzPts val="1400"/>
              <a:buChar char="■"/>
              <a:defRPr sz="1400"/>
            </a:lvl3pPr>
            <a:lvl4pPr indent="-317500" lvl="3" marL="1828800">
              <a:spcBef>
                <a:spcPts val="0"/>
              </a:spcBef>
              <a:spcAft>
                <a:spcPts val="0"/>
              </a:spcAft>
              <a:buSzPts val="1400"/>
              <a:buChar char="●"/>
              <a:defRPr sz="1400"/>
            </a:lvl4pPr>
            <a:lvl5pPr indent="-317500" lvl="4" marL="2286000">
              <a:spcBef>
                <a:spcPts val="0"/>
              </a:spcBef>
              <a:spcAft>
                <a:spcPts val="0"/>
              </a:spcAft>
              <a:buSzPts val="1400"/>
              <a:buChar char="○"/>
              <a:defRPr sz="1400"/>
            </a:lvl5pPr>
            <a:lvl6pPr indent="-317500" lvl="5" marL="2743200">
              <a:spcBef>
                <a:spcPts val="0"/>
              </a:spcBef>
              <a:spcAft>
                <a:spcPts val="0"/>
              </a:spcAft>
              <a:buSzPts val="1400"/>
              <a:buChar char="■"/>
              <a:defRPr sz="1400"/>
            </a:lvl6pPr>
            <a:lvl7pPr indent="-317500" lvl="6" marL="3200400">
              <a:spcBef>
                <a:spcPts val="0"/>
              </a:spcBef>
              <a:spcAft>
                <a:spcPts val="0"/>
              </a:spcAft>
              <a:buSzPts val="1400"/>
              <a:buChar char="●"/>
              <a:defRPr sz="1400"/>
            </a:lvl7pPr>
            <a:lvl8pPr indent="-317500" lvl="7" marL="3657600">
              <a:spcBef>
                <a:spcPts val="0"/>
              </a:spcBef>
              <a:spcAft>
                <a:spcPts val="0"/>
              </a:spcAft>
              <a:buSzPts val="1400"/>
              <a:buChar char="○"/>
              <a:defRPr sz="1400"/>
            </a:lvl8pPr>
            <a:lvl9pPr indent="-317500" lvl="8" marL="4114800">
              <a:spcBef>
                <a:spcPts val="0"/>
              </a:spcBef>
              <a:spcAft>
                <a:spcPts val="0"/>
              </a:spcAft>
              <a:buSzPts val="1400"/>
              <a:buChar char="■"/>
              <a:defRPr sz="1400"/>
            </a:lvl9pPr>
          </a:lstStyle>
          <a:p/>
        </p:txBody>
      </p:sp>
      <p:sp>
        <p:nvSpPr>
          <p:cNvPr id="399" name="Google Shape;399;p54"/>
          <p:cNvSpPr/>
          <p:nvPr/>
        </p:nvSpPr>
        <p:spPr>
          <a:xfrm>
            <a:off x="3165150" y="223500"/>
            <a:ext cx="2813700" cy="3235200"/>
          </a:xfrm>
          <a:prstGeom prst="roundRect">
            <a:avLst>
              <a:gd fmla="val 7166" name="adj"/>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ublic Sans"/>
              <a:ea typeface="Public Sans"/>
              <a:cs typeface="Public Sans"/>
              <a:sym typeface="Public Sans"/>
            </a:endParaRPr>
          </a:p>
        </p:txBody>
      </p:sp>
      <p:sp>
        <p:nvSpPr>
          <p:cNvPr id="400" name="Google Shape;400;p54"/>
          <p:cNvSpPr txBox="1"/>
          <p:nvPr>
            <p:ph idx="5" type="subTitle"/>
          </p:nvPr>
        </p:nvSpPr>
        <p:spPr>
          <a:xfrm>
            <a:off x="3221200" y="295600"/>
            <a:ext cx="2572800" cy="7773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SzPts val="3600"/>
              <a:buNone/>
              <a:defRPr/>
            </a:lvl1pPr>
            <a:lvl2pPr lvl="1">
              <a:lnSpc>
                <a:spcPct val="80000"/>
              </a:lnSpc>
              <a:spcBef>
                <a:spcPts val="0"/>
              </a:spcBef>
              <a:spcAft>
                <a:spcPts val="0"/>
              </a:spcAft>
              <a:buSzPts val="1400"/>
              <a:buNone/>
              <a:defRPr/>
            </a:lvl2pPr>
            <a:lvl3pPr lvl="2">
              <a:lnSpc>
                <a:spcPct val="80000"/>
              </a:lnSpc>
              <a:spcBef>
                <a:spcPts val="0"/>
              </a:spcBef>
              <a:spcAft>
                <a:spcPts val="0"/>
              </a:spcAft>
              <a:buSzPts val="1400"/>
              <a:buNone/>
              <a:defRPr/>
            </a:lvl3pPr>
            <a:lvl4pPr lvl="3">
              <a:lnSpc>
                <a:spcPct val="80000"/>
              </a:lnSpc>
              <a:spcBef>
                <a:spcPts val="0"/>
              </a:spcBef>
              <a:spcAft>
                <a:spcPts val="0"/>
              </a:spcAft>
              <a:buSzPts val="1400"/>
              <a:buNone/>
              <a:defRPr/>
            </a:lvl4pPr>
            <a:lvl5pPr lvl="4">
              <a:lnSpc>
                <a:spcPct val="80000"/>
              </a:lnSpc>
              <a:spcBef>
                <a:spcPts val="0"/>
              </a:spcBef>
              <a:spcAft>
                <a:spcPts val="0"/>
              </a:spcAft>
              <a:buSzPts val="1400"/>
              <a:buNone/>
              <a:defRPr/>
            </a:lvl5pPr>
            <a:lvl6pPr lvl="5">
              <a:lnSpc>
                <a:spcPct val="80000"/>
              </a:lnSpc>
              <a:spcBef>
                <a:spcPts val="0"/>
              </a:spcBef>
              <a:spcAft>
                <a:spcPts val="0"/>
              </a:spcAft>
              <a:buSzPts val="1400"/>
              <a:buNone/>
              <a:defRPr/>
            </a:lvl6pPr>
            <a:lvl7pPr lvl="6">
              <a:lnSpc>
                <a:spcPct val="80000"/>
              </a:lnSpc>
              <a:spcBef>
                <a:spcPts val="0"/>
              </a:spcBef>
              <a:spcAft>
                <a:spcPts val="0"/>
              </a:spcAft>
              <a:buSzPts val="1400"/>
              <a:buNone/>
              <a:defRPr/>
            </a:lvl7pPr>
            <a:lvl8pPr lvl="7">
              <a:lnSpc>
                <a:spcPct val="80000"/>
              </a:lnSpc>
              <a:spcBef>
                <a:spcPts val="0"/>
              </a:spcBef>
              <a:spcAft>
                <a:spcPts val="0"/>
              </a:spcAft>
              <a:buSzPts val="1400"/>
              <a:buNone/>
              <a:defRPr/>
            </a:lvl8pPr>
            <a:lvl9pPr lvl="8">
              <a:lnSpc>
                <a:spcPct val="80000"/>
              </a:lnSpc>
              <a:spcBef>
                <a:spcPts val="0"/>
              </a:spcBef>
              <a:spcAft>
                <a:spcPts val="0"/>
              </a:spcAft>
              <a:buSzPts val="1400"/>
              <a:buNone/>
              <a:defRPr/>
            </a:lvl9pPr>
          </a:lstStyle>
          <a:p/>
        </p:txBody>
      </p:sp>
      <p:sp>
        <p:nvSpPr>
          <p:cNvPr id="401" name="Google Shape;401;p54"/>
          <p:cNvSpPr txBox="1"/>
          <p:nvPr>
            <p:ph idx="6" type="body"/>
          </p:nvPr>
        </p:nvSpPr>
        <p:spPr>
          <a:xfrm>
            <a:off x="3261700" y="1455738"/>
            <a:ext cx="2633700" cy="1868100"/>
          </a:xfrm>
          <a:prstGeom prst="rect">
            <a:avLst/>
          </a:prstGeom>
        </p:spPr>
        <p:txBody>
          <a:bodyPr anchorCtr="0" anchor="b" bIns="91425" lIns="91425" spcFirstLastPara="1" rIns="91425" wrap="square" tIns="91425">
            <a:noAutofit/>
          </a:bodyPr>
          <a:lstStyle>
            <a:lvl1pPr indent="-317500" lvl="0" marL="457200">
              <a:spcBef>
                <a:spcPts val="0"/>
              </a:spcBef>
              <a:spcAft>
                <a:spcPts val="0"/>
              </a:spcAft>
              <a:buSzPts val="1400"/>
              <a:buChar char="●"/>
              <a:defRPr sz="1400"/>
            </a:lvl1pPr>
            <a:lvl2pPr indent="-317500" lvl="1" marL="914400">
              <a:spcBef>
                <a:spcPts val="0"/>
              </a:spcBef>
              <a:spcAft>
                <a:spcPts val="0"/>
              </a:spcAft>
              <a:buSzPts val="1400"/>
              <a:buChar char="○"/>
              <a:defRPr sz="1400"/>
            </a:lvl2pPr>
            <a:lvl3pPr indent="-317500" lvl="2" marL="1371600">
              <a:spcBef>
                <a:spcPts val="0"/>
              </a:spcBef>
              <a:spcAft>
                <a:spcPts val="0"/>
              </a:spcAft>
              <a:buSzPts val="1400"/>
              <a:buChar char="■"/>
              <a:defRPr sz="1400"/>
            </a:lvl3pPr>
            <a:lvl4pPr indent="-317500" lvl="3" marL="1828800">
              <a:spcBef>
                <a:spcPts val="0"/>
              </a:spcBef>
              <a:spcAft>
                <a:spcPts val="0"/>
              </a:spcAft>
              <a:buSzPts val="1400"/>
              <a:buChar char="●"/>
              <a:defRPr sz="1400"/>
            </a:lvl4pPr>
            <a:lvl5pPr indent="-317500" lvl="4" marL="2286000">
              <a:spcBef>
                <a:spcPts val="0"/>
              </a:spcBef>
              <a:spcAft>
                <a:spcPts val="0"/>
              </a:spcAft>
              <a:buSzPts val="1400"/>
              <a:buChar char="○"/>
              <a:defRPr sz="1400"/>
            </a:lvl5pPr>
            <a:lvl6pPr indent="-317500" lvl="5" marL="2743200">
              <a:spcBef>
                <a:spcPts val="0"/>
              </a:spcBef>
              <a:spcAft>
                <a:spcPts val="0"/>
              </a:spcAft>
              <a:buSzPts val="1400"/>
              <a:buChar char="■"/>
              <a:defRPr sz="1400"/>
            </a:lvl6pPr>
            <a:lvl7pPr indent="-317500" lvl="6" marL="3200400">
              <a:spcBef>
                <a:spcPts val="0"/>
              </a:spcBef>
              <a:spcAft>
                <a:spcPts val="0"/>
              </a:spcAft>
              <a:buSzPts val="1400"/>
              <a:buChar char="●"/>
              <a:defRPr sz="1400"/>
            </a:lvl7pPr>
            <a:lvl8pPr indent="-317500" lvl="7" marL="3657600">
              <a:spcBef>
                <a:spcPts val="0"/>
              </a:spcBef>
              <a:spcAft>
                <a:spcPts val="0"/>
              </a:spcAft>
              <a:buSzPts val="1400"/>
              <a:buChar char="○"/>
              <a:defRPr sz="1400"/>
            </a:lvl8pPr>
            <a:lvl9pPr indent="-317500" lvl="8" marL="4114800">
              <a:spcBef>
                <a:spcPts val="0"/>
              </a:spcBef>
              <a:spcAft>
                <a:spcPts val="0"/>
              </a:spcAft>
              <a:buSzPts val="1400"/>
              <a:buChar char="■"/>
              <a:defRPr sz="1400"/>
            </a:lvl9pPr>
          </a:lstStyle>
          <a:p/>
        </p:txBody>
      </p:sp>
      <p:sp>
        <p:nvSpPr>
          <p:cNvPr id="402" name="Google Shape;402;p54"/>
          <p:cNvSpPr/>
          <p:nvPr/>
        </p:nvSpPr>
        <p:spPr>
          <a:xfrm>
            <a:off x="6101700" y="223500"/>
            <a:ext cx="2813700" cy="3235200"/>
          </a:xfrm>
          <a:prstGeom prst="roundRect">
            <a:avLst>
              <a:gd fmla="val 7166"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ublic Sans"/>
              <a:ea typeface="Public Sans"/>
              <a:cs typeface="Public Sans"/>
              <a:sym typeface="Public Sans"/>
            </a:endParaRPr>
          </a:p>
        </p:txBody>
      </p:sp>
      <p:sp>
        <p:nvSpPr>
          <p:cNvPr id="403" name="Google Shape;403;p54"/>
          <p:cNvSpPr txBox="1"/>
          <p:nvPr>
            <p:ph idx="7" type="subTitle"/>
          </p:nvPr>
        </p:nvSpPr>
        <p:spPr>
          <a:xfrm>
            <a:off x="6157750" y="295600"/>
            <a:ext cx="2572800" cy="7773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SzPts val="3600"/>
              <a:buNone/>
              <a:defRPr/>
            </a:lvl1pPr>
            <a:lvl2pPr lvl="1">
              <a:lnSpc>
                <a:spcPct val="80000"/>
              </a:lnSpc>
              <a:spcBef>
                <a:spcPts val="0"/>
              </a:spcBef>
              <a:spcAft>
                <a:spcPts val="0"/>
              </a:spcAft>
              <a:buSzPts val="1400"/>
              <a:buNone/>
              <a:defRPr/>
            </a:lvl2pPr>
            <a:lvl3pPr lvl="2">
              <a:lnSpc>
                <a:spcPct val="80000"/>
              </a:lnSpc>
              <a:spcBef>
                <a:spcPts val="0"/>
              </a:spcBef>
              <a:spcAft>
                <a:spcPts val="0"/>
              </a:spcAft>
              <a:buSzPts val="1400"/>
              <a:buNone/>
              <a:defRPr/>
            </a:lvl3pPr>
            <a:lvl4pPr lvl="3">
              <a:lnSpc>
                <a:spcPct val="80000"/>
              </a:lnSpc>
              <a:spcBef>
                <a:spcPts val="0"/>
              </a:spcBef>
              <a:spcAft>
                <a:spcPts val="0"/>
              </a:spcAft>
              <a:buSzPts val="1400"/>
              <a:buNone/>
              <a:defRPr/>
            </a:lvl4pPr>
            <a:lvl5pPr lvl="4">
              <a:lnSpc>
                <a:spcPct val="80000"/>
              </a:lnSpc>
              <a:spcBef>
                <a:spcPts val="0"/>
              </a:spcBef>
              <a:spcAft>
                <a:spcPts val="0"/>
              </a:spcAft>
              <a:buSzPts val="1400"/>
              <a:buNone/>
              <a:defRPr/>
            </a:lvl5pPr>
            <a:lvl6pPr lvl="5">
              <a:lnSpc>
                <a:spcPct val="80000"/>
              </a:lnSpc>
              <a:spcBef>
                <a:spcPts val="0"/>
              </a:spcBef>
              <a:spcAft>
                <a:spcPts val="0"/>
              </a:spcAft>
              <a:buSzPts val="1400"/>
              <a:buNone/>
              <a:defRPr/>
            </a:lvl6pPr>
            <a:lvl7pPr lvl="6">
              <a:lnSpc>
                <a:spcPct val="80000"/>
              </a:lnSpc>
              <a:spcBef>
                <a:spcPts val="0"/>
              </a:spcBef>
              <a:spcAft>
                <a:spcPts val="0"/>
              </a:spcAft>
              <a:buSzPts val="1400"/>
              <a:buNone/>
              <a:defRPr/>
            </a:lvl7pPr>
            <a:lvl8pPr lvl="7">
              <a:lnSpc>
                <a:spcPct val="80000"/>
              </a:lnSpc>
              <a:spcBef>
                <a:spcPts val="0"/>
              </a:spcBef>
              <a:spcAft>
                <a:spcPts val="0"/>
              </a:spcAft>
              <a:buSzPts val="1400"/>
              <a:buNone/>
              <a:defRPr/>
            </a:lvl8pPr>
            <a:lvl9pPr lvl="8">
              <a:lnSpc>
                <a:spcPct val="80000"/>
              </a:lnSpc>
              <a:spcBef>
                <a:spcPts val="0"/>
              </a:spcBef>
              <a:spcAft>
                <a:spcPts val="0"/>
              </a:spcAft>
              <a:buSzPts val="1400"/>
              <a:buNone/>
              <a:defRPr/>
            </a:lvl9pPr>
          </a:lstStyle>
          <a:p/>
        </p:txBody>
      </p:sp>
      <p:sp>
        <p:nvSpPr>
          <p:cNvPr id="404" name="Google Shape;404;p54"/>
          <p:cNvSpPr txBox="1"/>
          <p:nvPr>
            <p:ph idx="8" type="body"/>
          </p:nvPr>
        </p:nvSpPr>
        <p:spPr>
          <a:xfrm>
            <a:off x="6198250" y="1455738"/>
            <a:ext cx="2633700" cy="1868100"/>
          </a:xfrm>
          <a:prstGeom prst="rect">
            <a:avLst/>
          </a:prstGeom>
        </p:spPr>
        <p:txBody>
          <a:bodyPr anchorCtr="0" anchor="b" bIns="91425" lIns="91425" spcFirstLastPara="1" rIns="91425" wrap="square" tIns="91425">
            <a:noAutofit/>
          </a:bodyPr>
          <a:lstStyle>
            <a:lvl1pPr indent="-317500" lvl="0" marL="457200">
              <a:spcBef>
                <a:spcPts val="0"/>
              </a:spcBef>
              <a:spcAft>
                <a:spcPts val="0"/>
              </a:spcAft>
              <a:buSzPts val="1400"/>
              <a:buChar char="●"/>
              <a:defRPr sz="1400"/>
            </a:lvl1pPr>
            <a:lvl2pPr indent="-317500" lvl="1" marL="914400">
              <a:spcBef>
                <a:spcPts val="0"/>
              </a:spcBef>
              <a:spcAft>
                <a:spcPts val="0"/>
              </a:spcAft>
              <a:buSzPts val="1400"/>
              <a:buChar char="○"/>
              <a:defRPr sz="1400"/>
            </a:lvl2pPr>
            <a:lvl3pPr indent="-317500" lvl="2" marL="1371600">
              <a:spcBef>
                <a:spcPts val="0"/>
              </a:spcBef>
              <a:spcAft>
                <a:spcPts val="0"/>
              </a:spcAft>
              <a:buSzPts val="1400"/>
              <a:buChar char="■"/>
              <a:defRPr sz="1400"/>
            </a:lvl3pPr>
            <a:lvl4pPr indent="-317500" lvl="3" marL="1828800">
              <a:spcBef>
                <a:spcPts val="0"/>
              </a:spcBef>
              <a:spcAft>
                <a:spcPts val="0"/>
              </a:spcAft>
              <a:buSzPts val="1400"/>
              <a:buChar char="●"/>
              <a:defRPr sz="1400"/>
            </a:lvl4pPr>
            <a:lvl5pPr indent="-317500" lvl="4" marL="2286000">
              <a:spcBef>
                <a:spcPts val="0"/>
              </a:spcBef>
              <a:spcAft>
                <a:spcPts val="0"/>
              </a:spcAft>
              <a:buSzPts val="1400"/>
              <a:buChar char="○"/>
              <a:defRPr sz="1400"/>
            </a:lvl5pPr>
            <a:lvl6pPr indent="-317500" lvl="5" marL="2743200">
              <a:spcBef>
                <a:spcPts val="0"/>
              </a:spcBef>
              <a:spcAft>
                <a:spcPts val="0"/>
              </a:spcAft>
              <a:buSzPts val="1400"/>
              <a:buChar char="■"/>
              <a:defRPr sz="1400"/>
            </a:lvl6pPr>
            <a:lvl7pPr indent="-317500" lvl="6" marL="3200400">
              <a:spcBef>
                <a:spcPts val="0"/>
              </a:spcBef>
              <a:spcAft>
                <a:spcPts val="0"/>
              </a:spcAft>
              <a:buSzPts val="1400"/>
              <a:buChar char="●"/>
              <a:defRPr sz="1400"/>
            </a:lvl7pPr>
            <a:lvl8pPr indent="-317500" lvl="7" marL="3657600">
              <a:spcBef>
                <a:spcPts val="0"/>
              </a:spcBef>
              <a:spcAft>
                <a:spcPts val="0"/>
              </a:spcAft>
              <a:buSzPts val="1400"/>
              <a:buChar char="○"/>
              <a:defRPr sz="1400"/>
            </a:lvl8pPr>
            <a:lvl9pPr indent="-317500" lvl="8" marL="4114800">
              <a:spcBef>
                <a:spcPts val="0"/>
              </a:spcBef>
              <a:spcAft>
                <a:spcPts val="0"/>
              </a:spcAft>
              <a:buSzPts val="1400"/>
              <a:buChar char="■"/>
              <a:defRPr sz="1400"/>
            </a:lvl9pPr>
          </a:lstStyle>
          <a:p/>
        </p:txBody>
      </p:sp>
      <p:sp>
        <p:nvSpPr>
          <p:cNvPr id="405" name="Google Shape;405;p54"/>
          <p:cNvSpPr txBox="1"/>
          <p:nvPr/>
        </p:nvSpPr>
        <p:spPr>
          <a:xfrm>
            <a:off x="5915400" y="4707300"/>
            <a:ext cx="3000000" cy="4434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 sz="1000">
                <a:solidFill>
                  <a:schemeClr val="lt1"/>
                </a:solidFill>
                <a:latin typeface="Public Sans"/>
                <a:ea typeface="Public Sans"/>
                <a:cs typeface="Public Sans"/>
                <a:sym typeface="Public Sans"/>
              </a:rPr>
              <a:t>Page </a:t>
            </a:r>
            <a:fld id="{00000000-1234-1234-1234-123412341234}" type="slidenum">
              <a:rPr lang="en" sz="1000">
                <a:solidFill>
                  <a:schemeClr val="lt1"/>
                </a:solidFill>
                <a:latin typeface="Public Sans"/>
                <a:ea typeface="Public Sans"/>
                <a:cs typeface="Public Sans"/>
                <a:sym typeface="Public Sans"/>
              </a:rPr>
              <a:t>‹#›</a:t>
            </a:fld>
            <a:endParaRPr sz="1000">
              <a:solidFill>
                <a:schemeClr val="lt1"/>
              </a:solidFill>
              <a:latin typeface="Public Sans"/>
              <a:ea typeface="Public Sans"/>
              <a:cs typeface="Public Sans"/>
              <a:sym typeface="Public Sans"/>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Useful links">
  <p:cSld name="CUSTOM_8">
    <p:bg>
      <p:bgPr>
        <a:solidFill>
          <a:schemeClr val="dk1"/>
        </a:solidFill>
      </p:bgPr>
    </p:bg>
    <p:spTree>
      <p:nvGrpSpPr>
        <p:cNvPr id="406" name="Shape 406"/>
        <p:cNvGrpSpPr/>
        <p:nvPr/>
      </p:nvGrpSpPr>
      <p:grpSpPr>
        <a:xfrm>
          <a:off x="0" y="0"/>
          <a:ext cx="0" cy="0"/>
          <a:chOff x="0" y="0"/>
          <a:chExt cx="0" cy="0"/>
        </a:xfrm>
      </p:grpSpPr>
      <p:sp>
        <p:nvSpPr>
          <p:cNvPr id="407" name="Google Shape;407;p55"/>
          <p:cNvSpPr/>
          <p:nvPr/>
        </p:nvSpPr>
        <p:spPr>
          <a:xfrm>
            <a:off x="4633600" y="223500"/>
            <a:ext cx="4281900" cy="2002800"/>
          </a:xfrm>
          <a:prstGeom prst="roundRect">
            <a:avLst>
              <a:gd fmla="val 12782" name="adj"/>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ublic Sans"/>
              <a:ea typeface="Public Sans"/>
              <a:cs typeface="Public Sans"/>
              <a:sym typeface="Public Sans"/>
            </a:endParaRPr>
          </a:p>
        </p:txBody>
      </p:sp>
      <p:sp>
        <p:nvSpPr>
          <p:cNvPr id="408" name="Google Shape;408;p55"/>
          <p:cNvSpPr txBox="1"/>
          <p:nvPr/>
        </p:nvSpPr>
        <p:spPr>
          <a:xfrm>
            <a:off x="3286470" y="3339550"/>
            <a:ext cx="1257300" cy="1293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7200">
                <a:solidFill>
                  <a:schemeClr val="dk1"/>
                </a:solidFill>
                <a:latin typeface="Public Sans Medium"/>
                <a:ea typeface="Public Sans Medium"/>
                <a:cs typeface="Public Sans Medium"/>
                <a:sym typeface="Public Sans Medium"/>
              </a:rPr>
              <a:t>☝️</a:t>
            </a:r>
            <a:endParaRPr sz="7200">
              <a:solidFill>
                <a:schemeClr val="dk1"/>
              </a:solidFill>
              <a:latin typeface="Public Sans Medium"/>
              <a:ea typeface="Public Sans Medium"/>
              <a:cs typeface="Public Sans Medium"/>
              <a:sym typeface="Public Sans Medium"/>
            </a:endParaRPr>
          </a:p>
        </p:txBody>
      </p:sp>
      <p:sp>
        <p:nvSpPr>
          <p:cNvPr id="409" name="Google Shape;409;p55"/>
          <p:cNvSpPr txBox="1"/>
          <p:nvPr>
            <p:ph idx="1" type="body"/>
          </p:nvPr>
        </p:nvSpPr>
        <p:spPr>
          <a:xfrm>
            <a:off x="228600" y="4707375"/>
            <a:ext cx="2936700" cy="436200"/>
          </a:xfrm>
          <a:prstGeom prst="rect">
            <a:avLst/>
          </a:prstGeom>
        </p:spPr>
        <p:txBody>
          <a:bodyPr anchorCtr="0" anchor="ctr" bIns="91425" lIns="91425" spcFirstLastPara="1" rIns="91425" wrap="square" tIns="91425">
            <a:noAutofit/>
          </a:bodyPr>
          <a:lstStyle>
            <a:lvl1pPr indent="-292100" lvl="0" marL="457200">
              <a:spcBef>
                <a:spcPts val="0"/>
              </a:spcBef>
              <a:spcAft>
                <a:spcPts val="0"/>
              </a:spcAft>
              <a:buClr>
                <a:schemeClr val="lt1"/>
              </a:buClr>
              <a:buSzPts val="1000"/>
              <a:buChar char="●"/>
              <a:defRPr>
                <a:solidFill>
                  <a:schemeClr val="lt1"/>
                </a:solidFill>
              </a:defRPr>
            </a:lvl1pPr>
            <a:lvl2pPr indent="-292100" lvl="1" marL="914400">
              <a:spcBef>
                <a:spcPts val="0"/>
              </a:spcBef>
              <a:spcAft>
                <a:spcPts val="0"/>
              </a:spcAft>
              <a:buClr>
                <a:schemeClr val="lt1"/>
              </a:buClr>
              <a:buSzPts val="1000"/>
              <a:buChar char="○"/>
              <a:defRPr>
                <a:solidFill>
                  <a:schemeClr val="lt1"/>
                </a:solidFill>
              </a:defRPr>
            </a:lvl2pPr>
            <a:lvl3pPr indent="-292100" lvl="2" marL="1371600">
              <a:spcBef>
                <a:spcPts val="0"/>
              </a:spcBef>
              <a:spcAft>
                <a:spcPts val="0"/>
              </a:spcAft>
              <a:buClr>
                <a:schemeClr val="lt1"/>
              </a:buClr>
              <a:buSzPts val="1000"/>
              <a:buChar char="■"/>
              <a:defRPr>
                <a:solidFill>
                  <a:schemeClr val="lt1"/>
                </a:solidFill>
              </a:defRPr>
            </a:lvl3pPr>
            <a:lvl4pPr indent="-292100" lvl="3" marL="1828800">
              <a:spcBef>
                <a:spcPts val="0"/>
              </a:spcBef>
              <a:spcAft>
                <a:spcPts val="0"/>
              </a:spcAft>
              <a:buClr>
                <a:schemeClr val="lt1"/>
              </a:buClr>
              <a:buSzPts val="1000"/>
              <a:buChar char="●"/>
              <a:defRPr>
                <a:solidFill>
                  <a:schemeClr val="lt1"/>
                </a:solidFill>
              </a:defRPr>
            </a:lvl4pPr>
            <a:lvl5pPr indent="-292100" lvl="4" marL="2286000">
              <a:spcBef>
                <a:spcPts val="0"/>
              </a:spcBef>
              <a:spcAft>
                <a:spcPts val="0"/>
              </a:spcAft>
              <a:buClr>
                <a:schemeClr val="lt1"/>
              </a:buClr>
              <a:buSzPts val="1000"/>
              <a:buChar char="○"/>
              <a:defRPr>
                <a:solidFill>
                  <a:schemeClr val="lt1"/>
                </a:solidFill>
              </a:defRPr>
            </a:lvl5pPr>
            <a:lvl6pPr indent="-292100" lvl="5" marL="2743200">
              <a:spcBef>
                <a:spcPts val="0"/>
              </a:spcBef>
              <a:spcAft>
                <a:spcPts val="0"/>
              </a:spcAft>
              <a:buClr>
                <a:schemeClr val="lt1"/>
              </a:buClr>
              <a:buSzPts val="1000"/>
              <a:buChar char="■"/>
              <a:defRPr>
                <a:solidFill>
                  <a:schemeClr val="lt1"/>
                </a:solidFill>
              </a:defRPr>
            </a:lvl6pPr>
            <a:lvl7pPr indent="-292100" lvl="6" marL="3200400">
              <a:spcBef>
                <a:spcPts val="0"/>
              </a:spcBef>
              <a:spcAft>
                <a:spcPts val="0"/>
              </a:spcAft>
              <a:buClr>
                <a:schemeClr val="lt1"/>
              </a:buClr>
              <a:buSzPts val="1000"/>
              <a:buChar char="●"/>
              <a:defRPr>
                <a:solidFill>
                  <a:schemeClr val="lt1"/>
                </a:solidFill>
              </a:defRPr>
            </a:lvl7pPr>
            <a:lvl8pPr indent="-292100" lvl="7" marL="3657600">
              <a:spcBef>
                <a:spcPts val="0"/>
              </a:spcBef>
              <a:spcAft>
                <a:spcPts val="0"/>
              </a:spcAft>
              <a:buClr>
                <a:schemeClr val="lt1"/>
              </a:buClr>
              <a:buSzPts val="1000"/>
              <a:buChar char="○"/>
              <a:defRPr>
                <a:solidFill>
                  <a:schemeClr val="lt1"/>
                </a:solidFill>
              </a:defRPr>
            </a:lvl8pPr>
            <a:lvl9pPr indent="-292100" lvl="8" marL="4114800">
              <a:spcBef>
                <a:spcPts val="0"/>
              </a:spcBef>
              <a:spcAft>
                <a:spcPts val="0"/>
              </a:spcAft>
              <a:buClr>
                <a:schemeClr val="lt1"/>
              </a:buClr>
              <a:buSzPts val="1000"/>
              <a:buChar char="■"/>
              <a:defRPr>
                <a:solidFill>
                  <a:schemeClr val="lt1"/>
                </a:solidFill>
              </a:defRPr>
            </a:lvl9pPr>
          </a:lstStyle>
          <a:p/>
        </p:txBody>
      </p:sp>
      <p:sp>
        <p:nvSpPr>
          <p:cNvPr id="410" name="Google Shape;410;p55"/>
          <p:cNvSpPr txBox="1"/>
          <p:nvPr>
            <p:ph idx="2" type="subTitle"/>
          </p:nvPr>
        </p:nvSpPr>
        <p:spPr>
          <a:xfrm>
            <a:off x="5367775" y="3723400"/>
            <a:ext cx="3547800" cy="984000"/>
          </a:xfrm>
          <a:prstGeom prst="rect">
            <a:avLst/>
          </a:prstGeom>
        </p:spPr>
        <p:txBody>
          <a:bodyPr anchorCtr="0" anchor="b" bIns="91425" lIns="91425" spcFirstLastPara="1" rIns="91425" wrap="square" tIns="91425">
            <a:noAutofit/>
          </a:bodyPr>
          <a:lstStyle>
            <a:lvl1pPr lvl="0" algn="r">
              <a:lnSpc>
                <a:spcPct val="80000"/>
              </a:lnSpc>
              <a:spcBef>
                <a:spcPts val="0"/>
              </a:spcBef>
              <a:spcAft>
                <a:spcPts val="0"/>
              </a:spcAft>
              <a:buClr>
                <a:schemeClr val="lt1"/>
              </a:buClr>
              <a:buSzPts val="3600"/>
              <a:buNone/>
              <a:defRPr>
                <a:solidFill>
                  <a:schemeClr val="lt1"/>
                </a:solidFill>
              </a:defRPr>
            </a:lvl1pPr>
            <a:lvl2pPr lvl="1" algn="r">
              <a:lnSpc>
                <a:spcPct val="80000"/>
              </a:lnSpc>
              <a:spcBef>
                <a:spcPts val="0"/>
              </a:spcBef>
              <a:spcAft>
                <a:spcPts val="0"/>
              </a:spcAft>
              <a:buClr>
                <a:schemeClr val="lt1"/>
              </a:buClr>
              <a:buSzPts val="1400"/>
              <a:buNone/>
              <a:defRPr>
                <a:solidFill>
                  <a:schemeClr val="lt1"/>
                </a:solidFill>
              </a:defRPr>
            </a:lvl2pPr>
            <a:lvl3pPr lvl="2" algn="r">
              <a:lnSpc>
                <a:spcPct val="80000"/>
              </a:lnSpc>
              <a:spcBef>
                <a:spcPts val="0"/>
              </a:spcBef>
              <a:spcAft>
                <a:spcPts val="0"/>
              </a:spcAft>
              <a:buClr>
                <a:schemeClr val="lt1"/>
              </a:buClr>
              <a:buSzPts val="1400"/>
              <a:buNone/>
              <a:defRPr>
                <a:solidFill>
                  <a:schemeClr val="lt1"/>
                </a:solidFill>
              </a:defRPr>
            </a:lvl3pPr>
            <a:lvl4pPr lvl="3" algn="r">
              <a:lnSpc>
                <a:spcPct val="80000"/>
              </a:lnSpc>
              <a:spcBef>
                <a:spcPts val="0"/>
              </a:spcBef>
              <a:spcAft>
                <a:spcPts val="0"/>
              </a:spcAft>
              <a:buClr>
                <a:schemeClr val="lt1"/>
              </a:buClr>
              <a:buSzPts val="1400"/>
              <a:buNone/>
              <a:defRPr>
                <a:solidFill>
                  <a:schemeClr val="lt1"/>
                </a:solidFill>
              </a:defRPr>
            </a:lvl4pPr>
            <a:lvl5pPr lvl="4" algn="r">
              <a:lnSpc>
                <a:spcPct val="80000"/>
              </a:lnSpc>
              <a:spcBef>
                <a:spcPts val="0"/>
              </a:spcBef>
              <a:spcAft>
                <a:spcPts val="0"/>
              </a:spcAft>
              <a:buClr>
                <a:schemeClr val="lt1"/>
              </a:buClr>
              <a:buSzPts val="1400"/>
              <a:buNone/>
              <a:defRPr>
                <a:solidFill>
                  <a:schemeClr val="lt1"/>
                </a:solidFill>
              </a:defRPr>
            </a:lvl5pPr>
            <a:lvl6pPr lvl="5" algn="r">
              <a:lnSpc>
                <a:spcPct val="80000"/>
              </a:lnSpc>
              <a:spcBef>
                <a:spcPts val="0"/>
              </a:spcBef>
              <a:spcAft>
                <a:spcPts val="0"/>
              </a:spcAft>
              <a:buClr>
                <a:schemeClr val="lt1"/>
              </a:buClr>
              <a:buSzPts val="1400"/>
              <a:buNone/>
              <a:defRPr>
                <a:solidFill>
                  <a:schemeClr val="lt1"/>
                </a:solidFill>
              </a:defRPr>
            </a:lvl6pPr>
            <a:lvl7pPr lvl="6" algn="r">
              <a:lnSpc>
                <a:spcPct val="80000"/>
              </a:lnSpc>
              <a:spcBef>
                <a:spcPts val="0"/>
              </a:spcBef>
              <a:spcAft>
                <a:spcPts val="0"/>
              </a:spcAft>
              <a:buClr>
                <a:schemeClr val="lt1"/>
              </a:buClr>
              <a:buSzPts val="1400"/>
              <a:buNone/>
              <a:defRPr>
                <a:solidFill>
                  <a:schemeClr val="lt1"/>
                </a:solidFill>
              </a:defRPr>
            </a:lvl7pPr>
            <a:lvl8pPr lvl="7" algn="r">
              <a:lnSpc>
                <a:spcPct val="80000"/>
              </a:lnSpc>
              <a:spcBef>
                <a:spcPts val="0"/>
              </a:spcBef>
              <a:spcAft>
                <a:spcPts val="0"/>
              </a:spcAft>
              <a:buClr>
                <a:schemeClr val="lt1"/>
              </a:buClr>
              <a:buSzPts val="1400"/>
              <a:buNone/>
              <a:defRPr>
                <a:solidFill>
                  <a:schemeClr val="lt1"/>
                </a:solidFill>
              </a:defRPr>
            </a:lvl8pPr>
            <a:lvl9pPr lvl="8" algn="r">
              <a:lnSpc>
                <a:spcPct val="80000"/>
              </a:lnSpc>
              <a:spcBef>
                <a:spcPts val="0"/>
              </a:spcBef>
              <a:spcAft>
                <a:spcPts val="0"/>
              </a:spcAft>
              <a:buClr>
                <a:schemeClr val="lt1"/>
              </a:buClr>
              <a:buSzPts val="1400"/>
              <a:buNone/>
              <a:defRPr>
                <a:solidFill>
                  <a:schemeClr val="lt1"/>
                </a:solidFill>
              </a:defRPr>
            </a:lvl9pPr>
          </a:lstStyle>
          <a:p/>
        </p:txBody>
      </p:sp>
      <p:sp>
        <p:nvSpPr>
          <p:cNvPr id="411" name="Google Shape;411;p55"/>
          <p:cNvSpPr/>
          <p:nvPr/>
        </p:nvSpPr>
        <p:spPr>
          <a:xfrm>
            <a:off x="228600" y="223500"/>
            <a:ext cx="4280700" cy="4483800"/>
          </a:xfrm>
          <a:prstGeom prst="roundRect">
            <a:avLst>
              <a:gd fmla="val 7166"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ublic Sans"/>
              <a:ea typeface="Public Sans"/>
              <a:cs typeface="Public Sans"/>
              <a:sym typeface="Public Sans"/>
            </a:endParaRPr>
          </a:p>
        </p:txBody>
      </p:sp>
      <p:sp>
        <p:nvSpPr>
          <p:cNvPr id="412" name="Google Shape;412;p55"/>
          <p:cNvSpPr txBox="1"/>
          <p:nvPr>
            <p:ph idx="3" type="subTitle"/>
          </p:nvPr>
        </p:nvSpPr>
        <p:spPr>
          <a:xfrm>
            <a:off x="427825" y="396875"/>
            <a:ext cx="3906600" cy="664200"/>
          </a:xfrm>
          <a:prstGeom prst="rect">
            <a:avLst/>
          </a:prstGeom>
        </p:spPr>
        <p:txBody>
          <a:bodyPr anchorCtr="0" anchor="ctr" bIns="91425" lIns="91425" spcFirstLastPara="1" rIns="91425" wrap="square" tIns="91425">
            <a:noAutofit/>
          </a:bodyPr>
          <a:lstStyle>
            <a:lvl1pPr lvl="0">
              <a:spcBef>
                <a:spcPts val="0"/>
              </a:spcBef>
              <a:spcAft>
                <a:spcPts val="0"/>
              </a:spcAft>
              <a:buSzPts val="1800"/>
              <a:buNone/>
              <a:defRPr sz="1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13" name="Google Shape;413;p55"/>
          <p:cNvSpPr txBox="1"/>
          <p:nvPr>
            <p:ph idx="4" type="subTitle"/>
          </p:nvPr>
        </p:nvSpPr>
        <p:spPr>
          <a:xfrm>
            <a:off x="427853" y="1124562"/>
            <a:ext cx="3906600" cy="664200"/>
          </a:xfrm>
          <a:prstGeom prst="rect">
            <a:avLst/>
          </a:prstGeom>
        </p:spPr>
        <p:txBody>
          <a:bodyPr anchorCtr="0" anchor="ctr" bIns="91425" lIns="91425" spcFirstLastPara="1" rIns="91425" wrap="square" tIns="91425">
            <a:noAutofit/>
          </a:bodyPr>
          <a:lstStyle>
            <a:lvl1pPr lvl="0">
              <a:spcBef>
                <a:spcPts val="0"/>
              </a:spcBef>
              <a:spcAft>
                <a:spcPts val="0"/>
              </a:spcAft>
              <a:buSzPts val="1800"/>
              <a:buNone/>
              <a:defRPr sz="1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14" name="Google Shape;414;p55"/>
          <p:cNvSpPr txBox="1"/>
          <p:nvPr>
            <p:ph idx="5" type="subTitle"/>
          </p:nvPr>
        </p:nvSpPr>
        <p:spPr>
          <a:xfrm>
            <a:off x="427853" y="1852223"/>
            <a:ext cx="3906600" cy="664200"/>
          </a:xfrm>
          <a:prstGeom prst="rect">
            <a:avLst/>
          </a:prstGeom>
        </p:spPr>
        <p:txBody>
          <a:bodyPr anchorCtr="0" anchor="ctr" bIns="91425" lIns="91425" spcFirstLastPara="1" rIns="91425" wrap="square" tIns="91425">
            <a:noAutofit/>
          </a:bodyPr>
          <a:lstStyle>
            <a:lvl1pPr lvl="0">
              <a:spcBef>
                <a:spcPts val="0"/>
              </a:spcBef>
              <a:spcAft>
                <a:spcPts val="0"/>
              </a:spcAft>
              <a:buSzPts val="1800"/>
              <a:buNone/>
              <a:defRPr sz="1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15" name="Google Shape;415;p55"/>
          <p:cNvSpPr txBox="1"/>
          <p:nvPr>
            <p:ph idx="6" type="subTitle"/>
          </p:nvPr>
        </p:nvSpPr>
        <p:spPr>
          <a:xfrm>
            <a:off x="427853" y="2595897"/>
            <a:ext cx="3906600" cy="664200"/>
          </a:xfrm>
          <a:prstGeom prst="rect">
            <a:avLst/>
          </a:prstGeom>
        </p:spPr>
        <p:txBody>
          <a:bodyPr anchorCtr="0" anchor="ctr" bIns="91425" lIns="91425" spcFirstLastPara="1" rIns="91425" wrap="square" tIns="91425">
            <a:noAutofit/>
          </a:bodyPr>
          <a:lstStyle>
            <a:lvl1pPr lvl="0">
              <a:spcBef>
                <a:spcPts val="0"/>
              </a:spcBef>
              <a:spcAft>
                <a:spcPts val="0"/>
              </a:spcAft>
              <a:buSzPts val="1800"/>
              <a:buNone/>
              <a:defRPr sz="1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16" name="Google Shape;416;p55"/>
          <p:cNvSpPr txBox="1"/>
          <p:nvPr>
            <p:ph idx="7" type="subTitle"/>
          </p:nvPr>
        </p:nvSpPr>
        <p:spPr>
          <a:xfrm>
            <a:off x="4822775" y="289375"/>
            <a:ext cx="3906600" cy="404400"/>
          </a:xfrm>
          <a:prstGeom prst="rect">
            <a:avLst/>
          </a:prstGeom>
        </p:spPr>
        <p:txBody>
          <a:bodyPr anchorCtr="0" anchor="t" bIns="91425" lIns="91425" spcFirstLastPara="1" rIns="91425" wrap="square" tIns="91425">
            <a:noAutofit/>
          </a:bodyPr>
          <a:lstStyle>
            <a:lvl1pPr lvl="0">
              <a:spcBef>
                <a:spcPts val="0"/>
              </a:spcBef>
              <a:spcAft>
                <a:spcPts val="0"/>
              </a:spcAft>
              <a:buSzPts val="1200"/>
              <a:buNone/>
              <a:defRPr b="1" sz="1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17" name="Google Shape;417;p55"/>
          <p:cNvSpPr txBox="1"/>
          <p:nvPr>
            <p:ph idx="8" type="body"/>
          </p:nvPr>
        </p:nvSpPr>
        <p:spPr>
          <a:xfrm>
            <a:off x="4844650" y="1061025"/>
            <a:ext cx="1149300" cy="10698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418" name="Google Shape;418;p55"/>
          <p:cNvSpPr txBox="1"/>
          <p:nvPr>
            <p:ph idx="9" type="body"/>
          </p:nvPr>
        </p:nvSpPr>
        <p:spPr>
          <a:xfrm>
            <a:off x="6225688" y="1061025"/>
            <a:ext cx="1149300" cy="10698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419" name="Google Shape;419;p55"/>
          <p:cNvSpPr txBox="1"/>
          <p:nvPr>
            <p:ph idx="13" type="body"/>
          </p:nvPr>
        </p:nvSpPr>
        <p:spPr>
          <a:xfrm>
            <a:off x="7606725" y="1061025"/>
            <a:ext cx="1149300" cy="10698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420" name="Google Shape;420;p55"/>
          <p:cNvSpPr txBox="1"/>
          <p:nvPr/>
        </p:nvSpPr>
        <p:spPr>
          <a:xfrm>
            <a:off x="5915400" y="4707300"/>
            <a:ext cx="3000000" cy="4434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 sz="1000">
                <a:solidFill>
                  <a:schemeClr val="lt1"/>
                </a:solidFill>
                <a:latin typeface="Public Sans"/>
                <a:ea typeface="Public Sans"/>
                <a:cs typeface="Public Sans"/>
                <a:sym typeface="Public Sans"/>
              </a:rPr>
              <a:t>Page </a:t>
            </a:r>
            <a:fld id="{00000000-1234-1234-1234-123412341234}" type="slidenum">
              <a:rPr lang="en" sz="1000">
                <a:solidFill>
                  <a:schemeClr val="lt1"/>
                </a:solidFill>
                <a:latin typeface="Public Sans"/>
                <a:ea typeface="Public Sans"/>
                <a:cs typeface="Public Sans"/>
                <a:sym typeface="Public Sans"/>
              </a:rPr>
              <a:t>‹#›</a:t>
            </a:fld>
            <a:endParaRPr sz="1000">
              <a:solidFill>
                <a:schemeClr val="lt1"/>
              </a:solidFill>
              <a:latin typeface="Public Sans"/>
              <a:ea typeface="Public Sans"/>
              <a:cs typeface="Public Sans"/>
              <a:sym typeface="Public Sans"/>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act Point">
  <p:cSld name="CUSTOM_9">
    <p:bg>
      <p:bgPr>
        <a:solidFill>
          <a:schemeClr val="dk1"/>
        </a:solidFill>
      </p:bgPr>
    </p:bg>
    <p:spTree>
      <p:nvGrpSpPr>
        <p:cNvPr id="421" name="Shape 421"/>
        <p:cNvGrpSpPr/>
        <p:nvPr/>
      </p:nvGrpSpPr>
      <p:grpSpPr>
        <a:xfrm>
          <a:off x="0" y="0"/>
          <a:ext cx="0" cy="0"/>
          <a:chOff x="0" y="0"/>
          <a:chExt cx="0" cy="0"/>
        </a:xfrm>
      </p:grpSpPr>
      <p:sp>
        <p:nvSpPr>
          <p:cNvPr id="422" name="Google Shape;422;p56"/>
          <p:cNvSpPr/>
          <p:nvPr/>
        </p:nvSpPr>
        <p:spPr>
          <a:xfrm>
            <a:off x="228600" y="223500"/>
            <a:ext cx="4280700" cy="4483800"/>
          </a:xfrm>
          <a:prstGeom prst="roundRect">
            <a:avLst>
              <a:gd fmla="val 7166"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ublic Sans"/>
              <a:ea typeface="Public Sans"/>
              <a:cs typeface="Public Sans"/>
              <a:sym typeface="Public Sans"/>
            </a:endParaRPr>
          </a:p>
        </p:txBody>
      </p:sp>
      <p:sp>
        <p:nvSpPr>
          <p:cNvPr id="423" name="Google Shape;423;p56"/>
          <p:cNvSpPr txBox="1"/>
          <p:nvPr>
            <p:ph idx="1" type="subTitle"/>
          </p:nvPr>
        </p:nvSpPr>
        <p:spPr>
          <a:xfrm>
            <a:off x="529450" y="419650"/>
            <a:ext cx="3678900" cy="297000"/>
          </a:xfrm>
          <a:prstGeom prst="rect">
            <a:avLst/>
          </a:prstGeom>
        </p:spPr>
        <p:txBody>
          <a:bodyPr anchorCtr="0" anchor="t" bIns="91425" lIns="91425" spcFirstLastPara="1" rIns="91425" wrap="square" tIns="91425">
            <a:noAutofit/>
          </a:bodyPr>
          <a:lstStyle>
            <a:lvl1pPr lvl="0">
              <a:spcBef>
                <a:spcPts val="0"/>
              </a:spcBef>
              <a:spcAft>
                <a:spcPts val="0"/>
              </a:spcAft>
              <a:buSzPts val="1800"/>
              <a:buNone/>
              <a:defRPr sz="1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4" name="Google Shape;424;p56"/>
          <p:cNvSpPr txBox="1"/>
          <p:nvPr>
            <p:ph idx="2" type="body"/>
          </p:nvPr>
        </p:nvSpPr>
        <p:spPr>
          <a:xfrm>
            <a:off x="529510" y="716526"/>
            <a:ext cx="3678900" cy="4362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SzPts val="1000"/>
              <a:buChar char="●"/>
              <a:defRPr/>
            </a:lvl1pPr>
            <a:lvl2pPr indent="-292100" lvl="1" marL="914400">
              <a:spcBef>
                <a:spcPts val="0"/>
              </a:spcBef>
              <a:spcAft>
                <a:spcPts val="0"/>
              </a:spcAft>
              <a:buSzPts val="10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425" name="Google Shape;425;p56"/>
          <p:cNvSpPr txBox="1"/>
          <p:nvPr>
            <p:ph type="title"/>
          </p:nvPr>
        </p:nvSpPr>
        <p:spPr>
          <a:xfrm>
            <a:off x="393725" y="3932625"/>
            <a:ext cx="4037100" cy="6351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SzPts val="4800"/>
              <a:buNone/>
              <a:defRPr sz="4800"/>
            </a:lvl1pPr>
            <a:lvl2pPr lvl="1">
              <a:lnSpc>
                <a:spcPct val="80000"/>
              </a:lnSpc>
              <a:spcBef>
                <a:spcPts val="0"/>
              </a:spcBef>
              <a:spcAft>
                <a:spcPts val="0"/>
              </a:spcAft>
              <a:buSzPts val="4800"/>
              <a:buNone/>
              <a:defRPr sz="4800"/>
            </a:lvl2pPr>
            <a:lvl3pPr lvl="2">
              <a:lnSpc>
                <a:spcPct val="80000"/>
              </a:lnSpc>
              <a:spcBef>
                <a:spcPts val="0"/>
              </a:spcBef>
              <a:spcAft>
                <a:spcPts val="0"/>
              </a:spcAft>
              <a:buSzPts val="4800"/>
              <a:buNone/>
              <a:defRPr sz="4800"/>
            </a:lvl3pPr>
            <a:lvl4pPr lvl="3">
              <a:lnSpc>
                <a:spcPct val="80000"/>
              </a:lnSpc>
              <a:spcBef>
                <a:spcPts val="0"/>
              </a:spcBef>
              <a:spcAft>
                <a:spcPts val="0"/>
              </a:spcAft>
              <a:buSzPts val="4800"/>
              <a:buNone/>
              <a:defRPr sz="4800"/>
            </a:lvl4pPr>
            <a:lvl5pPr lvl="4">
              <a:lnSpc>
                <a:spcPct val="80000"/>
              </a:lnSpc>
              <a:spcBef>
                <a:spcPts val="0"/>
              </a:spcBef>
              <a:spcAft>
                <a:spcPts val="0"/>
              </a:spcAft>
              <a:buSzPts val="4800"/>
              <a:buNone/>
              <a:defRPr sz="4800"/>
            </a:lvl5pPr>
            <a:lvl6pPr lvl="5">
              <a:lnSpc>
                <a:spcPct val="80000"/>
              </a:lnSpc>
              <a:spcBef>
                <a:spcPts val="0"/>
              </a:spcBef>
              <a:spcAft>
                <a:spcPts val="0"/>
              </a:spcAft>
              <a:buSzPts val="4800"/>
              <a:buNone/>
              <a:defRPr sz="4800"/>
            </a:lvl6pPr>
            <a:lvl7pPr lvl="6">
              <a:lnSpc>
                <a:spcPct val="80000"/>
              </a:lnSpc>
              <a:spcBef>
                <a:spcPts val="0"/>
              </a:spcBef>
              <a:spcAft>
                <a:spcPts val="0"/>
              </a:spcAft>
              <a:buSzPts val="4800"/>
              <a:buNone/>
              <a:defRPr sz="4800"/>
            </a:lvl7pPr>
            <a:lvl8pPr lvl="7">
              <a:lnSpc>
                <a:spcPct val="80000"/>
              </a:lnSpc>
              <a:spcBef>
                <a:spcPts val="0"/>
              </a:spcBef>
              <a:spcAft>
                <a:spcPts val="0"/>
              </a:spcAft>
              <a:buSzPts val="4800"/>
              <a:buNone/>
              <a:defRPr sz="4800"/>
            </a:lvl8pPr>
            <a:lvl9pPr lvl="8">
              <a:lnSpc>
                <a:spcPct val="80000"/>
              </a:lnSpc>
              <a:spcBef>
                <a:spcPts val="0"/>
              </a:spcBef>
              <a:spcAft>
                <a:spcPts val="0"/>
              </a:spcAft>
              <a:buSzPts val="4800"/>
              <a:buNone/>
              <a:defRPr sz="4800"/>
            </a:lvl9pPr>
          </a:lstStyle>
          <a:p/>
        </p:txBody>
      </p:sp>
      <p:sp>
        <p:nvSpPr>
          <p:cNvPr id="426" name="Google Shape;426;p56"/>
          <p:cNvSpPr txBox="1"/>
          <p:nvPr>
            <p:ph idx="3" type="subTitle"/>
          </p:nvPr>
        </p:nvSpPr>
        <p:spPr>
          <a:xfrm>
            <a:off x="529480" y="1247253"/>
            <a:ext cx="3678900" cy="297000"/>
          </a:xfrm>
          <a:prstGeom prst="rect">
            <a:avLst/>
          </a:prstGeom>
        </p:spPr>
        <p:txBody>
          <a:bodyPr anchorCtr="0" anchor="t" bIns="91425" lIns="91425" spcFirstLastPara="1" rIns="91425" wrap="square" tIns="91425">
            <a:noAutofit/>
          </a:bodyPr>
          <a:lstStyle>
            <a:lvl1pPr lvl="0">
              <a:spcBef>
                <a:spcPts val="0"/>
              </a:spcBef>
              <a:spcAft>
                <a:spcPts val="0"/>
              </a:spcAft>
              <a:buSzPts val="1800"/>
              <a:buNone/>
              <a:defRPr sz="1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7" name="Google Shape;427;p56"/>
          <p:cNvSpPr txBox="1"/>
          <p:nvPr>
            <p:ph idx="4" type="body"/>
          </p:nvPr>
        </p:nvSpPr>
        <p:spPr>
          <a:xfrm>
            <a:off x="529540" y="1544130"/>
            <a:ext cx="3678900" cy="4362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SzPts val="1000"/>
              <a:buChar char="●"/>
              <a:defRPr/>
            </a:lvl1pPr>
            <a:lvl2pPr indent="-292100" lvl="1" marL="914400">
              <a:spcBef>
                <a:spcPts val="0"/>
              </a:spcBef>
              <a:spcAft>
                <a:spcPts val="0"/>
              </a:spcAft>
              <a:buSzPts val="10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428" name="Google Shape;428;p56"/>
          <p:cNvSpPr txBox="1"/>
          <p:nvPr>
            <p:ph idx="5" type="subTitle"/>
          </p:nvPr>
        </p:nvSpPr>
        <p:spPr>
          <a:xfrm>
            <a:off x="529480" y="2153577"/>
            <a:ext cx="3678900" cy="297000"/>
          </a:xfrm>
          <a:prstGeom prst="rect">
            <a:avLst/>
          </a:prstGeom>
        </p:spPr>
        <p:txBody>
          <a:bodyPr anchorCtr="0" anchor="t" bIns="91425" lIns="91425" spcFirstLastPara="1" rIns="91425" wrap="square" tIns="91425">
            <a:noAutofit/>
          </a:bodyPr>
          <a:lstStyle>
            <a:lvl1pPr lvl="0">
              <a:spcBef>
                <a:spcPts val="0"/>
              </a:spcBef>
              <a:spcAft>
                <a:spcPts val="0"/>
              </a:spcAft>
              <a:buSzPts val="1800"/>
              <a:buNone/>
              <a:defRPr sz="1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9" name="Google Shape;429;p56"/>
          <p:cNvSpPr txBox="1"/>
          <p:nvPr>
            <p:ph idx="6" type="body"/>
          </p:nvPr>
        </p:nvSpPr>
        <p:spPr>
          <a:xfrm>
            <a:off x="529540" y="2450446"/>
            <a:ext cx="3678900" cy="4362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SzPts val="1000"/>
              <a:buChar char="●"/>
              <a:defRPr/>
            </a:lvl1pPr>
            <a:lvl2pPr indent="-292100" lvl="1" marL="914400">
              <a:spcBef>
                <a:spcPts val="0"/>
              </a:spcBef>
              <a:spcAft>
                <a:spcPts val="0"/>
              </a:spcAft>
              <a:buSzPts val="10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430" name="Google Shape;430;p56"/>
          <p:cNvSpPr txBox="1"/>
          <p:nvPr>
            <p:ph idx="7" type="subTitle"/>
          </p:nvPr>
        </p:nvSpPr>
        <p:spPr>
          <a:xfrm>
            <a:off x="529480" y="3059905"/>
            <a:ext cx="3678900" cy="297000"/>
          </a:xfrm>
          <a:prstGeom prst="rect">
            <a:avLst/>
          </a:prstGeom>
        </p:spPr>
        <p:txBody>
          <a:bodyPr anchorCtr="0" anchor="t" bIns="91425" lIns="91425" spcFirstLastPara="1" rIns="91425" wrap="square" tIns="91425">
            <a:noAutofit/>
          </a:bodyPr>
          <a:lstStyle>
            <a:lvl1pPr lvl="0">
              <a:spcBef>
                <a:spcPts val="0"/>
              </a:spcBef>
              <a:spcAft>
                <a:spcPts val="0"/>
              </a:spcAft>
              <a:buSzPts val="1800"/>
              <a:buNone/>
              <a:defRPr sz="1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31" name="Google Shape;431;p56"/>
          <p:cNvSpPr txBox="1"/>
          <p:nvPr>
            <p:ph idx="8" type="body"/>
          </p:nvPr>
        </p:nvSpPr>
        <p:spPr>
          <a:xfrm>
            <a:off x="529540" y="3356775"/>
            <a:ext cx="3678900" cy="4362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SzPts val="1000"/>
              <a:buChar char="●"/>
              <a:defRPr/>
            </a:lvl1pPr>
            <a:lvl2pPr indent="-292100" lvl="1" marL="914400">
              <a:spcBef>
                <a:spcPts val="0"/>
              </a:spcBef>
              <a:spcAft>
                <a:spcPts val="0"/>
              </a:spcAft>
              <a:buSzPts val="10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432" name="Google Shape;432;p56"/>
          <p:cNvSpPr/>
          <p:nvPr>
            <p:ph idx="9" type="pic"/>
          </p:nvPr>
        </p:nvSpPr>
        <p:spPr>
          <a:xfrm>
            <a:off x="4633600" y="223500"/>
            <a:ext cx="4280700" cy="4483800"/>
          </a:xfrm>
          <a:prstGeom prst="roundRect">
            <a:avLst>
              <a:gd fmla="val 5546" name="adj"/>
            </a:avLst>
          </a:prstGeom>
          <a:noFill/>
          <a:ln>
            <a:noFill/>
          </a:ln>
        </p:spPr>
      </p:sp>
      <p:sp>
        <p:nvSpPr>
          <p:cNvPr id="433" name="Google Shape;433;p56"/>
          <p:cNvSpPr txBox="1"/>
          <p:nvPr>
            <p:ph idx="13" type="body"/>
          </p:nvPr>
        </p:nvSpPr>
        <p:spPr>
          <a:xfrm>
            <a:off x="228600" y="4707375"/>
            <a:ext cx="2936700" cy="436200"/>
          </a:xfrm>
          <a:prstGeom prst="rect">
            <a:avLst/>
          </a:prstGeom>
        </p:spPr>
        <p:txBody>
          <a:bodyPr anchorCtr="0" anchor="ctr" bIns="91425" lIns="91425" spcFirstLastPara="1" rIns="91425" wrap="square" tIns="91425">
            <a:noAutofit/>
          </a:bodyPr>
          <a:lstStyle>
            <a:lvl1pPr indent="-292100" lvl="0" marL="457200">
              <a:spcBef>
                <a:spcPts val="0"/>
              </a:spcBef>
              <a:spcAft>
                <a:spcPts val="0"/>
              </a:spcAft>
              <a:buClr>
                <a:schemeClr val="lt1"/>
              </a:buClr>
              <a:buSzPts val="1000"/>
              <a:buChar char="●"/>
              <a:defRPr>
                <a:solidFill>
                  <a:schemeClr val="lt1"/>
                </a:solidFill>
              </a:defRPr>
            </a:lvl1pPr>
            <a:lvl2pPr indent="-292100" lvl="1" marL="914400">
              <a:spcBef>
                <a:spcPts val="0"/>
              </a:spcBef>
              <a:spcAft>
                <a:spcPts val="0"/>
              </a:spcAft>
              <a:buClr>
                <a:schemeClr val="lt1"/>
              </a:buClr>
              <a:buSzPts val="1000"/>
              <a:buChar char="○"/>
              <a:defRPr>
                <a:solidFill>
                  <a:schemeClr val="lt1"/>
                </a:solidFill>
              </a:defRPr>
            </a:lvl2pPr>
            <a:lvl3pPr indent="-292100" lvl="2" marL="1371600">
              <a:spcBef>
                <a:spcPts val="0"/>
              </a:spcBef>
              <a:spcAft>
                <a:spcPts val="0"/>
              </a:spcAft>
              <a:buClr>
                <a:schemeClr val="lt1"/>
              </a:buClr>
              <a:buSzPts val="1000"/>
              <a:buChar char="■"/>
              <a:defRPr>
                <a:solidFill>
                  <a:schemeClr val="lt1"/>
                </a:solidFill>
              </a:defRPr>
            </a:lvl3pPr>
            <a:lvl4pPr indent="-292100" lvl="3" marL="1828800">
              <a:spcBef>
                <a:spcPts val="0"/>
              </a:spcBef>
              <a:spcAft>
                <a:spcPts val="0"/>
              </a:spcAft>
              <a:buClr>
                <a:schemeClr val="lt1"/>
              </a:buClr>
              <a:buSzPts val="1000"/>
              <a:buChar char="●"/>
              <a:defRPr>
                <a:solidFill>
                  <a:schemeClr val="lt1"/>
                </a:solidFill>
              </a:defRPr>
            </a:lvl4pPr>
            <a:lvl5pPr indent="-292100" lvl="4" marL="2286000">
              <a:spcBef>
                <a:spcPts val="0"/>
              </a:spcBef>
              <a:spcAft>
                <a:spcPts val="0"/>
              </a:spcAft>
              <a:buClr>
                <a:schemeClr val="lt1"/>
              </a:buClr>
              <a:buSzPts val="1000"/>
              <a:buChar char="○"/>
              <a:defRPr>
                <a:solidFill>
                  <a:schemeClr val="lt1"/>
                </a:solidFill>
              </a:defRPr>
            </a:lvl5pPr>
            <a:lvl6pPr indent="-292100" lvl="5" marL="2743200">
              <a:spcBef>
                <a:spcPts val="0"/>
              </a:spcBef>
              <a:spcAft>
                <a:spcPts val="0"/>
              </a:spcAft>
              <a:buClr>
                <a:schemeClr val="lt1"/>
              </a:buClr>
              <a:buSzPts val="1000"/>
              <a:buChar char="■"/>
              <a:defRPr>
                <a:solidFill>
                  <a:schemeClr val="lt1"/>
                </a:solidFill>
              </a:defRPr>
            </a:lvl6pPr>
            <a:lvl7pPr indent="-292100" lvl="6" marL="3200400">
              <a:spcBef>
                <a:spcPts val="0"/>
              </a:spcBef>
              <a:spcAft>
                <a:spcPts val="0"/>
              </a:spcAft>
              <a:buClr>
                <a:schemeClr val="lt1"/>
              </a:buClr>
              <a:buSzPts val="1000"/>
              <a:buChar char="●"/>
              <a:defRPr>
                <a:solidFill>
                  <a:schemeClr val="lt1"/>
                </a:solidFill>
              </a:defRPr>
            </a:lvl7pPr>
            <a:lvl8pPr indent="-292100" lvl="7" marL="3657600">
              <a:spcBef>
                <a:spcPts val="0"/>
              </a:spcBef>
              <a:spcAft>
                <a:spcPts val="0"/>
              </a:spcAft>
              <a:buClr>
                <a:schemeClr val="lt1"/>
              </a:buClr>
              <a:buSzPts val="1000"/>
              <a:buChar char="○"/>
              <a:defRPr>
                <a:solidFill>
                  <a:schemeClr val="lt1"/>
                </a:solidFill>
              </a:defRPr>
            </a:lvl8pPr>
            <a:lvl9pPr indent="-292100" lvl="8" marL="4114800">
              <a:spcBef>
                <a:spcPts val="0"/>
              </a:spcBef>
              <a:spcAft>
                <a:spcPts val="0"/>
              </a:spcAft>
              <a:buClr>
                <a:schemeClr val="lt1"/>
              </a:buClr>
              <a:buSzPts val="1000"/>
              <a:buChar char="■"/>
              <a:defRPr>
                <a:solidFill>
                  <a:schemeClr val="lt1"/>
                </a:solidFill>
              </a:defRPr>
            </a:lvl9pPr>
          </a:lstStyle>
          <a:p/>
        </p:txBody>
      </p:sp>
      <p:sp>
        <p:nvSpPr>
          <p:cNvPr id="434" name="Google Shape;434;p56"/>
          <p:cNvSpPr txBox="1"/>
          <p:nvPr>
            <p:ph idx="14" type="subTitle"/>
          </p:nvPr>
        </p:nvSpPr>
        <p:spPr>
          <a:xfrm>
            <a:off x="4771050" y="3371675"/>
            <a:ext cx="3885900" cy="297000"/>
          </a:xfrm>
          <a:prstGeom prst="rect">
            <a:avLst/>
          </a:prstGeom>
        </p:spPr>
        <p:txBody>
          <a:bodyPr anchorCtr="0" anchor="t" bIns="91425" lIns="91425" spcFirstLastPara="1" rIns="91425" wrap="square" tIns="91425">
            <a:noAutofit/>
          </a:bodyPr>
          <a:lstStyle>
            <a:lvl1pPr lvl="0">
              <a:spcBef>
                <a:spcPts val="0"/>
              </a:spcBef>
              <a:spcAft>
                <a:spcPts val="0"/>
              </a:spcAft>
              <a:buSzPts val="1800"/>
              <a:buNone/>
              <a:defRPr sz="1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35" name="Google Shape;435;p56"/>
          <p:cNvSpPr txBox="1"/>
          <p:nvPr>
            <p:ph idx="15" type="body"/>
          </p:nvPr>
        </p:nvSpPr>
        <p:spPr>
          <a:xfrm>
            <a:off x="4771050" y="3944875"/>
            <a:ext cx="3970200" cy="5817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SzPts val="1000"/>
              <a:buChar char="●"/>
              <a:defRPr/>
            </a:lvl1pPr>
            <a:lvl2pPr indent="-292100" lvl="1" marL="914400">
              <a:spcBef>
                <a:spcPts val="0"/>
              </a:spcBef>
              <a:spcAft>
                <a:spcPts val="0"/>
              </a:spcAft>
              <a:buSzPts val="10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436" name="Google Shape;436;p56"/>
          <p:cNvSpPr txBox="1"/>
          <p:nvPr/>
        </p:nvSpPr>
        <p:spPr>
          <a:xfrm>
            <a:off x="5915400" y="4707300"/>
            <a:ext cx="3000000" cy="4434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 sz="1000">
                <a:solidFill>
                  <a:schemeClr val="lt1"/>
                </a:solidFill>
                <a:latin typeface="Public Sans"/>
                <a:ea typeface="Public Sans"/>
                <a:cs typeface="Public Sans"/>
                <a:sym typeface="Public Sans"/>
              </a:rPr>
              <a:t>Page </a:t>
            </a:r>
            <a:fld id="{00000000-1234-1234-1234-123412341234}" type="slidenum">
              <a:rPr lang="en" sz="1000">
                <a:solidFill>
                  <a:schemeClr val="lt1"/>
                </a:solidFill>
                <a:latin typeface="Public Sans"/>
                <a:ea typeface="Public Sans"/>
                <a:cs typeface="Public Sans"/>
                <a:sym typeface="Public Sans"/>
              </a:rPr>
              <a:t>‹#›</a:t>
            </a:fld>
            <a:endParaRPr sz="1000">
              <a:solidFill>
                <a:schemeClr val="lt1"/>
              </a:solidFill>
              <a:latin typeface="Public Sans"/>
              <a:ea typeface="Public Sans"/>
              <a:cs typeface="Public Sans"/>
              <a:sym typeface="Public Sans"/>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1">
  <p:cSld name="CUSTOM_14">
    <p:bg>
      <p:bgPr>
        <a:solidFill>
          <a:schemeClr val="dk1"/>
        </a:solidFill>
      </p:bgPr>
    </p:bg>
    <p:spTree>
      <p:nvGrpSpPr>
        <p:cNvPr id="437" name="Shape 437"/>
        <p:cNvGrpSpPr/>
        <p:nvPr/>
      </p:nvGrpSpPr>
      <p:grpSpPr>
        <a:xfrm>
          <a:off x="0" y="0"/>
          <a:ext cx="0" cy="0"/>
          <a:chOff x="0" y="0"/>
          <a:chExt cx="0" cy="0"/>
        </a:xfrm>
      </p:grpSpPr>
      <p:sp>
        <p:nvSpPr>
          <p:cNvPr id="438" name="Google Shape;438;p57"/>
          <p:cNvSpPr/>
          <p:nvPr/>
        </p:nvSpPr>
        <p:spPr>
          <a:xfrm>
            <a:off x="228600" y="482850"/>
            <a:ext cx="8686800" cy="4177800"/>
          </a:xfrm>
          <a:prstGeom prst="roundRect">
            <a:avLst>
              <a:gd fmla="val 7166" name="adj"/>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ublic Sans"/>
              <a:ea typeface="Public Sans"/>
              <a:cs typeface="Public Sans"/>
              <a:sym typeface="Public Sans"/>
            </a:endParaRPr>
          </a:p>
        </p:txBody>
      </p:sp>
      <p:sp>
        <p:nvSpPr>
          <p:cNvPr id="439" name="Google Shape;439;p57"/>
          <p:cNvSpPr txBox="1"/>
          <p:nvPr>
            <p:ph idx="1" type="body"/>
          </p:nvPr>
        </p:nvSpPr>
        <p:spPr>
          <a:xfrm>
            <a:off x="228600" y="4707375"/>
            <a:ext cx="2936700" cy="436200"/>
          </a:xfrm>
          <a:prstGeom prst="rect">
            <a:avLst/>
          </a:prstGeom>
        </p:spPr>
        <p:txBody>
          <a:bodyPr anchorCtr="0" anchor="ctr" bIns="91425" lIns="91425" spcFirstLastPara="1" rIns="91425" wrap="square" tIns="91425">
            <a:noAutofit/>
          </a:bodyPr>
          <a:lstStyle>
            <a:lvl1pPr indent="-292100" lvl="0" marL="457200">
              <a:spcBef>
                <a:spcPts val="0"/>
              </a:spcBef>
              <a:spcAft>
                <a:spcPts val="0"/>
              </a:spcAft>
              <a:buSzPts val="1000"/>
              <a:buChar char="●"/>
              <a:defRPr/>
            </a:lvl1pPr>
            <a:lvl2pPr indent="-292100" lvl="1" marL="914400">
              <a:spcBef>
                <a:spcPts val="0"/>
              </a:spcBef>
              <a:spcAft>
                <a:spcPts val="0"/>
              </a:spcAft>
              <a:buSzPts val="10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440" name="Google Shape;440;p57"/>
          <p:cNvSpPr/>
          <p:nvPr>
            <p:ph idx="2" type="pic"/>
          </p:nvPr>
        </p:nvSpPr>
        <p:spPr>
          <a:xfrm>
            <a:off x="7187225" y="620025"/>
            <a:ext cx="1575900" cy="1504500"/>
          </a:xfrm>
          <a:prstGeom prst="roundRect">
            <a:avLst>
              <a:gd fmla="val 16667" name="adj"/>
            </a:avLst>
          </a:prstGeom>
          <a:noFill/>
          <a:ln>
            <a:noFill/>
          </a:ln>
        </p:spPr>
      </p:sp>
      <p:sp>
        <p:nvSpPr>
          <p:cNvPr id="441" name="Google Shape;441;p57"/>
          <p:cNvSpPr/>
          <p:nvPr>
            <p:ph idx="3" type="pic"/>
          </p:nvPr>
        </p:nvSpPr>
        <p:spPr>
          <a:xfrm>
            <a:off x="5467125" y="620025"/>
            <a:ext cx="1575900" cy="1504500"/>
          </a:xfrm>
          <a:prstGeom prst="roundRect">
            <a:avLst>
              <a:gd fmla="val 16667" name="adj"/>
            </a:avLst>
          </a:prstGeom>
          <a:noFill/>
          <a:ln>
            <a:noFill/>
          </a:ln>
        </p:spPr>
      </p:sp>
      <p:sp>
        <p:nvSpPr>
          <p:cNvPr id="442" name="Google Shape;442;p57"/>
          <p:cNvSpPr/>
          <p:nvPr>
            <p:ph idx="4" type="pic"/>
          </p:nvPr>
        </p:nvSpPr>
        <p:spPr>
          <a:xfrm>
            <a:off x="3747025" y="620025"/>
            <a:ext cx="1575900" cy="1504500"/>
          </a:xfrm>
          <a:prstGeom prst="roundRect">
            <a:avLst>
              <a:gd fmla="val 16667" name="adj"/>
            </a:avLst>
          </a:prstGeom>
          <a:noFill/>
          <a:ln>
            <a:noFill/>
          </a:ln>
        </p:spPr>
      </p:sp>
      <p:sp>
        <p:nvSpPr>
          <p:cNvPr id="443" name="Google Shape;443;p57"/>
          <p:cNvSpPr txBox="1"/>
          <p:nvPr>
            <p:ph idx="5" type="subTitle"/>
          </p:nvPr>
        </p:nvSpPr>
        <p:spPr>
          <a:xfrm>
            <a:off x="3747025" y="2171750"/>
            <a:ext cx="1575900" cy="446100"/>
          </a:xfrm>
          <a:prstGeom prst="rect">
            <a:avLst/>
          </a:prstGeom>
        </p:spPr>
        <p:txBody>
          <a:bodyPr anchorCtr="0" anchor="t" bIns="91425" lIns="91425" spcFirstLastPara="1" rIns="91425" wrap="square" tIns="91425">
            <a:noAutofit/>
          </a:bodyPr>
          <a:lstStyle>
            <a:lvl1pPr lvl="0">
              <a:spcBef>
                <a:spcPts val="0"/>
              </a:spcBef>
              <a:spcAft>
                <a:spcPts val="0"/>
              </a:spcAft>
              <a:buSzPts val="1200"/>
              <a:buNone/>
              <a:defRPr sz="1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44" name="Google Shape;444;p57"/>
          <p:cNvSpPr txBox="1"/>
          <p:nvPr>
            <p:ph idx="6" type="subTitle"/>
          </p:nvPr>
        </p:nvSpPr>
        <p:spPr>
          <a:xfrm>
            <a:off x="5467125" y="2171750"/>
            <a:ext cx="1575900" cy="446100"/>
          </a:xfrm>
          <a:prstGeom prst="rect">
            <a:avLst/>
          </a:prstGeom>
        </p:spPr>
        <p:txBody>
          <a:bodyPr anchorCtr="0" anchor="t" bIns="91425" lIns="91425" spcFirstLastPara="1" rIns="91425" wrap="square" tIns="91425">
            <a:noAutofit/>
          </a:bodyPr>
          <a:lstStyle>
            <a:lvl1pPr lvl="0">
              <a:spcBef>
                <a:spcPts val="0"/>
              </a:spcBef>
              <a:spcAft>
                <a:spcPts val="0"/>
              </a:spcAft>
              <a:buSzPts val="1200"/>
              <a:buNone/>
              <a:defRPr sz="1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45" name="Google Shape;445;p57"/>
          <p:cNvSpPr txBox="1"/>
          <p:nvPr>
            <p:ph idx="7" type="subTitle"/>
          </p:nvPr>
        </p:nvSpPr>
        <p:spPr>
          <a:xfrm>
            <a:off x="7187225" y="2171750"/>
            <a:ext cx="1575900" cy="446100"/>
          </a:xfrm>
          <a:prstGeom prst="rect">
            <a:avLst/>
          </a:prstGeom>
        </p:spPr>
        <p:txBody>
          <a:bodyPr anchorCtr="0" anchor="t" bIns="91425" lIns="91425" spcFirstLastPara="1" rIns="91425" wrap="square" tIns="91425">
            <a:noAutofit/>
          </a:bodyPr>
          <a:lstStyle>
            <a:lvl1pPr lvl="0">
              <a:spcBef>
                <a:spcPts val="0"/>
              </a:spcBef>
              <a:spcAft>
                <a:spcPts val="0"/>
              </a:spcAft>
              <a:buSzPts val="1200"/>
              <a:buNone/>
              <a:defRPr sz="1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46" name="Google Shape;446;p57"/>
          <p:cNvSpPr txBox="1"/>
          <p:nvPr>
            <p:ph idx="8" type="body"/>
          </p:nvPr>
        </p:nvSpPr>
        <p:spPr>
          <a:xfrm>
            <a:off x="3747025" y="2512550"/>
            <a:ext cx="1575900" cy="15045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SzPts val="1000"/>
              <a:buChar char="●"/>
              <a:defRPr/>
            </a:lvl1pPr>
            <a:lvl2pPr indent="-292100" lvl="1" marL="914400">
              <a:spcBef>
                <a:spcPts val="0"/>
              </a:spcBef>
              <a:spcAft>
                <a:spcPts val="0"/>
              </a:spcAft>
              <a:buSzPts val="10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447" name="Google Shape;447;p57"/>
          <p:cNvSpPr txBox="1"/>
          <p:nvPr>
            <p:ph idx="9" type="body"/>
          </p:nvPr>
        </p:nvSpPr>
        <p:spPr>
          <a:xfrm>
            <a:off x="5467125" y="2512550"/>
            <a:ext cx="1575900" cy="15045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SzPts val="1000"/>
              <a:buChar char="●"/>
              <a:defRPr/>
            </a:lvl1pPr>
            <a:lvl2pPr indent="-292100" lvl="1" marL="914400">
              <a:spcBef>
                <a:spcPts val="0"/>
              </a:spcBef>
              <a:spcAft>
                <a:spcPts val="0"/>
              </a:spcAft>
              <a:buSzPts val="10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448" name="Google Shape;448;p57"/>
          <p:cNvSpPr txBox="1"/>
          <p:nvPr>
            <p:ph idx="13" type="body"/>
          </p:nvPr>
        </p:nvSpPr>
        <p:spPr>
          <a:xfrm>
            <a:off x="7187225" y="2512550"/>
            <a:ext cx="1575900" cy="15045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SzPts val="1000"/>
              <a:buChar char="●"/>
              <a:defRPr/>
            </a:lvl1pPr>
            <a:lvl2pPr indent="-292100" lvl="1" marL="914400">
              <a:spcBef>
                <a:spcPts val="0"/>
              </a:spcBef>
              <a:spcAft>
                <a:spcPts val="0"/>
              </a:spcAft>
              <a:buSzPts val="10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449" name="Google Shape;449;p57"/>
          <p:cNvSpPr txBox="1"/>
          <p:nvPr>
            <p:ph type="title"/>
          </p:nvPr>
        </p:nvSpPr>
        <p:spPr>
          <a:xfrm>
            <a:off x="396875" y="3950225"/>
            <a:ext cx="3197700" cy="547800"/>
          </a:xfrm>
          <a:prstGeom prst="rect">
            <a:avLst/>
          </a:prstGeom>
        </p:spPr>
        <p:txBody>
          <a:bodyPr anchorCtr="0" anchor="t" bIns="91425" lIns="91425" spcFirstLastPara="1" rIns="91425" wrap="square" tIns="91425">
            <a:noAutofit/>
          </a:bodyPr>
          <a:lstStyle>
            <a:lvl1pPr lvl="0">
              <a:spcBef>
                <a:spcPts val="0"/>
              </a:spcBef>
              <a:spcAft>
                <a:spcPts val="0"/>
              </a:spcAft>
              <a:buSzPts val="3600"/>
              <a:buNone/>
              <a:defRPr sz="3600"/>
            </a:lvl1pPr>
            <a:lvl2pPr lvl="1">
              <a:spcBef>
                <a:spcPts val="0"/>
              </a:spcBef>
              <a:spcAft>
                <a:spcPts val="0"/>
              </a:spcAft>
              <a:buSzPts val="6000"/>
              <a:buNone/>
              <a:defRPr sz="6000"/>
            </a:lvl2pPr>
            <a:lvl3pPr lvl="2">
              <a:spcBef>
                <a:spcPts val="0"/>
              </a:spcBef>
              <a:spcAft>
                <a:spcPts val="0"/>
              </a:spcAft>
              <a:buSzPts val="6000"/>
              <a:buNone/>
              <a:defRPr sz="6000"/>
            </a:lvl3pPr>
            <a:lvl4pPr lvl="3">
              <a:spcBef>
                <a:spcPts val="0"/>
              </a:spcBef>
              <a:spcAft>
                <a:spcPts val="0"/>
              </a:spcAft>
              <a:buSzPts val="6000"/>
              <a:buNone/>
              <a:defRPr sz="6000"/>
            </a:lvl4pPr>
            <a:lvl5pPr lvl="4">
              <a:spcBef>
                <a:spcPts val="0"/>
              </a:spcBef>
              <a:spcAft>
                <a:spcPts val="0"/>
              </a:spcAft>
              <a:buSzPts val="6000"/>
              <a:buNone/>
              <a:defRPr sz="6000"/>
            </a:lvl5pPr>
            <a:lvl6pPr lvl="5">
              <a:spcBef>
                <a:spcPts val="0"/>
              </a:spcBef>
              <a:spcAft>
                <a:spcPts val="0"/>
              </a:spcAft>
              <a:buSzPts val="6000"/>
              <a:buNone/>
              <a:defRPr sz="6000"/>
            </a:lvl6pPr>
            <a:lvl7pPr lvl="6">
              <a:spcBef>
                <a:spcPts val="0"/>
              </a:spcBef>
              <a:spcAft>
                <a:spcPts val="0"/>
              </a:spcAft>
              <a:buSzPts val="6000"/>
              <a:buNone/>
              <a:defRPr sz="6000"/>
            </a:lvl7pPr>
            <a:lvl8pPr lvl="7">
              <a:spcBef>
                <a:spcPts val="0"/>
              </a:spcBef>
              <a:spcAft>
                <a:spcPts val="0"/>
              </a:spcAft>
              <a:buSzPts val="6000"/>
              <a:buNone/>
              <a:defRPr sz="6000"/>
            </a:lvl8pPr>
            <a:lvl9pPr lvl="8">
              <a:spcBef>
                <a:spcPts val="0"/>
              </a:spcBef>
              <a:spcAft>
                <a:spcPts val="0"/>
              </a:spcAft>
              <a:buSzPts val="6000"/>
              <a:buNone/>
              <a:defRPr sz="6000"/>
            </a:lvl9pPr>
          </a:lstStyle>
          <a:p/>
        </p:txBody>
      </p:sp>
      <p:sp>
        <p:nvSpPr>
          <p:cNvPr id="450" name="Google Shape;450;p57"/>
          <p:cNvSpPr txBox="1"/>
          <p:nvPr>
            <p:ph idx="14" type="body"/>
          </p:nvPr>
        </p:nvSpPr>
        <p:spPr>
          <a:xfrm>
            <a:off x="396875" y="620025"/>
            <a:ext cx="2936700" cy="20001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sz="1800"/>
            </a:lvl1pPr>
            <a:lvl2pPr indent="-342900" lvl="1" marL="914400">
              <a:spcBef>
                <a:spcPts val="0"/>
              </a:spcBef>
              <a:spcAft>
                <a:spcPts val="0"/>
              </a:spcAft>
              <a:buSzPts val="1800"/>
              <a:buChar char="○"/>
              <a:defRPr sz="1800"/>
            </a:lvl2pPr>
            <a:lvl3pPr indent="-342900" lvl="2" marL="1371600">
              <a:spcBef>
                <a:spcPts val="0"/>
              </a:spcBef>
              <a:spcAft>
                <a:spcPts val="0"/>
              </a:spcAft>
              <a:buSzPts val="1800"/>
              <a:buChar char="■"/>
              <a:defRPr sz="1800"/>
            </a:lvl3pPr>
            <a:lvl4pPr indent="-342900" lvl="3" marL="1828800">
              <a:spcBef>
                <a:spcPts val="0"/>
              </a:spcBef>
              <a:spcAft>
                <a:spcPts val="0"/>
              </a:spcAft>
              <a:buSzPts val="1800"/>
              <a:buChar char="●"/>
              <a:defRPr sz="1800"/>
            </a:lvl4pPr>
            <a:lvl5pPr indent="-342900" lvl="4" marL="2286000">
              <a:spcBef>
                <a:spcPts val="0"/>
              </a:spcBef>
              <a:spcAft>
                <a:spcPts val="0"/>
              </a:spcAft>
              <a:buSzPts val="1800"/>
              <a:buChar char="○"/>
              <a:defRPr sz="1800"/>
            </a:lvl5pPr>
            <a:lvl6pPr indent="-342900" lvl="5" marL="2743200">
              <a:spcBef>
                <a:spcPts val="0"/>
              </a:spcBef>
              <a:spcAft>
                <a:spcPts val="0"/>
              </a:spcAft>
              <a:buSzPts val="1800"/>
              <a:buChar char="■"/>
              <a:defRPr sz="1800"/>
            </a:lvl6pPr>
            <a:lvl7pPr indent="-342900" lvl="6" marL="3200400">
              <a:spcBef>
                <a:spcPts val="0"/>
              </a:spcBef>
              <a:spcAft>
                <a:spcPts val="0"/>
              </a:spcAft>
              <a:buSzPts val="1800"/>
              <a:buChar char="●"/>
              <a:defRPr sz="1800"/>
            </a:lvl7pPr>
            <a:lvl8pPr indent="-342900" lvl="7" marL="3657600">
              <a:spcBef>
                <a:spcPts val="0"/>
              </a:spcBef>
              <a:spcAft>
                <a:spcPts val="0"/>
              </a:spcAft>
              <a:buSzPts val="1800"/>
              <a:buChar char="○"/>
              <a:defRPr sz="1800"/>
            </a:lvl8pPr>
            <a:lvl9pPr indent="-342900" lvl="8" marL="4114800">
              <a:spcBef>
                <a:spcPts val="0"/>
              </a:spcBef>
              <a:spcAft>
                <a:spcPts val="0"/>
              </a:spcAft>
              <a:buSzPts val="1800"/>
              <a:buChar char="■"/>
              <a:defRPr sz="1800"/>
            </a:lvl9pPr>
          </a:lstStyle>
          <a:p/>
        </p:txBody>
      </p:sp>
      <p:sp>
        <p:nvSpPr>
          <p:cNvPr id="451" name="Google Shape;451;p57"/>
          <p:cNvSpPr txBox="1"/>
          <p:nvPr>
            <p:ph idx="15" type="body"/>
          </p:nvPr>
        </p:nvSpPr>
        <p:spPr>
          <a:xfrm>
            <a:off x="228600" y="4707375"/>
            <a:ext cx="2936700" cy="436200"/>
          </a:xfrm>
          <a:prstGeom prst="rect">
            <a:avLst/>
          </a:prstGeom>
        </p:spPr>
        <p:txBody>
          <a:bodyPr anchorCtr="0" anchor="ctr" bIns="91425" lIns="91425" spcFirstLastPara="1" rIns="91425" wrap="square" tIns="91425">
            <a:noAutofit/>
          </a:bodyPr>
          <a:lstStyle>
            <a:lvl1pPr indent="-292100" lvl="0" marL="457200">
              <a:spcBef>
                <a:spcPts val="0"/>
              </a:spcBef>
              <a:spcAft>
                <a:spcPts val="0"/>
              </a:spcAft>
              <a:buClr>
                <a:schemeClr val="lt1"/>
              </a:buClr>
              <a:buSzPts val="1000"/>
              <a:buChar char="●"/>
              <a:defRPr>
                <a:solidFill>
                  <a:schemeClr val="lt1"/>
                </a:solidFill>
              </a:defRPr>
            </a:lvl1pPr>
            <a:lvl2pPr indent="-292100" lvl="1" marL="914400">
              <a:spcBef>
                <a:spcPts val="0"/>
              </a:spcBef>
              <a:spcAft>
                <a:spcPts val="0"/>
              </a:spcAft>
              <a:buClr>
                <a:schemeClr val="lt1"/>
              </a:buClr>
              <a:buSzPts val="1000"/>
              <a:buChar char="○"/>
              <a:defRPr>
                <a:solidFill>
                  <a:schemeClr val="lt1"/>
                </a:solidFill>
              </a:defRPr>
            </a:lvl2pPr>
            <a:lvl3pPr indent="-292100" lvl="2" marL="1371600">
              <a:spcBef>
                <a:spcPts val="0"/>
              </a:spcBef>
              <a:spcAft>
                <a:spcPts val="0"/>
              </a:spcAft>
              <a:buClr>
                <a:schemeClr val="lt1"/>
              </a:buClr>
              <a:buSzPts val="1000"/>
              <a:buChar char="■"/>
              <a:defRPr>
                <a:solidFill>
                  <a:schemeClr val="lt1"/>
                </a:solidFill>
              </a:defRPr>
            </a:lvl3pPr>
            <a:lvl4pPr indent="-292100" lvl="3" marL="1828800">
              <a:spcBef>
                <a:spcPts val="0"/>
              </a:spcBef>
              <a:spcAft>
                <a:spcPts val="0"/>
              </a:spcAft>
              <a:buClr>
                <a:schemeClr val="lt1"/>
              </a:buClr>
              <a:buSzPts val="1000"/>
              <a:buChar char="●"/>
              <a:defRPr>
                <a:solidFill>
                  <a:schemeClr val="lt1"/>
                </a:solidFill>
              </a:defRPr>
            </a:lvl4pPr>
            <a:lvl5pPr indent="-292100" lvl="4" marL="2286000">
              <a:spcBef>
                <a:spcPts val="0"/>
              </a:spcBef>
              <a:spcAft>
                <a:spcPts val="0"/>
              </a:spcAft>
              <a:buClr>
                <a:schemeClr val="lt1"/>
              </a:buClr>
              <a:buSzPts val="1000"/>
              <a:buChar char="○"/>
              <a:defRPr>
                <a:solidFill>
                  <a:schemeClr val="lt1"/>
                </a:solidFill>
              </a:defRPr>
            </a:lvl5pPr>
            <a:lvl6pPr indent="-292100" lvl="5" marL="2743200">
              <a:spcBef>
                <a:spcPts val="0"/>
              </a:spcBef>
              <a:spcAft>
                <a:spcPts val="0"/>
              </a:spcAft>
              <a:buClr>
                <a:schemeClr val="lt1"/>
              </a:buClr>
              <a:buSzPts val="1000"/>
              <a:buChar char="■"/>
              <a:defRPr>
                <a:solidFill>
                  <a:schemeClr val="lt1"/>
                </a:solidFill>
              </a:defRPr>
            </a:lvl6pPr>
            <a:lvl7pPr indent="-292100" lvl="6" marL="3200400">
              <a:spcBef>
                <a:spcPts val="0"/>
              </a:spcBef>
              <a:spcAft>
                <a:spcPts val="0"/>
              </a:spcAft>
              <a:buClr>
                <a:schemeClr val="lt1"/>
              </a:buClr>
              <a:buSzPts val="1000"/>
              <a:buChar char="●"/>
              <a:defRPr>
                <a:solidFill>
                  <a:schemeClr val="lt1"/>
                </a:solidFill>
              </a:defRPr>
            </a:lvl7pPr>
            <a:lvl8pPr indent="-292100" lvl="7" marL="3657600">
              <a:spcBef>
                <a:spcPts val="0"/>
              </a:spcBef>
              <a:spcAft>
                <a:spcPts val="0"/>
              </a:spcAft>
              <a:buClr>
                <a:schemeClr val="lt1"/>
              </a:buClr>
              <a:buSzPts val="1000"/>
              <a:buChar char="○"/>
              <a:defRPr>
                <a:solidFill>
                  <a:schemeClr val="lt1"/>
                </a:solidFill>
              </a:defRPr>
            </a:lvl8pPr>
            <a:lvl9pPr indent="-292100" lvl="8" marL="4114800">
              <a:spcBef>
                <a:spcPts val="0"/>
              </a:spcBef>
              <a:spcAft>
                <a:spcPts val="0"/>
              </a:spcAft>
              <a:buClr>
                <a:schemeClr val="lt1"/>
              </a:buClr>
              <a:buSzPts val="1000"/>
              <a:buChar char="■"/>
              <a:defRPr>
                <a:solidFill>
                  <a:schemeClr val="lt1"/>
                </a:solidFill>
              </a:defRPr>
            </a:lvl9pPr>
          </a:lstStyle>
          <a:p/>
        </p:txBody>
      </p:sp>
      <p:sp>
        <p:nvSpPr>
          <p:cNvPr id="452" name="Google Shape;452;p57"/>
          <p:cNvSpPr txBox="1"/>
          <p:nvPr/>
        </p:nvSpPr>
        <p:spPr>
          <a:xfrm>
            <a:off x="5915400" y="4707300"/>
            <a:ext cx="3000000" cy="4434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 sz="1000">
                <a:solidFill>
                  <a:schemeClr val="lt1"/>
                </a:solidFill>
                <a:latin typeface="Public Sans"/>
                <a:ea typeface="Public Sans"/>
                <a:cs typeface="Public Sans"/>
                <a:sym typeface="Public Sans"/>
              </a:rPr>
              <a:t>Page </a:t>
            </a:r>
            <a:fld id="{00000000-1234-1234-1234-123412341234}" type="slidenum">
              <a:rPr lang="en" sz="1000">
                <a:solidFill>
                  <a:schemeClr val="lt1"/>
                </a:solidFill>
                <a:latin typeface="Public Sans"/>
                <a:ea typeface="Public Sans"/>
                <a:cs typeface="Public Sans"/>
                <a:sym typeface="Public Sans"/>
              </a:rPr>
              <a:t>‹#›</a:t>
            </a:fld>
            <a:endParaRPr sz="1000">
              <a:solidFill>
                <a:schemeClr val="lt1"/>
              </a:solidFill>
              <a:latin typeface="Public Sans"/>
              <a:ea typeface="Public Sans"/>
              <a:cs typeface="Public Sans"/>
              <a:sym typeface="Public Sans"/>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mojis">
  <p:cSld name="CUSTOM">
    <p:bg>
      <p:bgPr>
        <a:solidFill>
          <a:schemeClr val="dk1"/>
        </a:solidFill>
      </p:bgPr>
    </p:bg>
    <p:spTree>
      <p:nvGrpSpPr>
        <p:cNvPr id="453" name="Shape 453"/>
        <p:cNvGrpSpPr/>
        <p:nvPr/>
      </p:nvGrpSpPr>
      <p:grpSpPr>
        <a:xfrm>
          <a:off x="0" y="0"/>
          <a:ext cx="0" cy="0"/>
          <a:chOff x="0" y="0"/>
          <a:chExt cx="0" cy="0"/>
        </a:xfrm>
      </p:grpSpPr>
      <p:sp>
        <p:nvSpPr>
          <p:cNvPr id="454" name="Google Shape;454;p58"/>
          <p:cNvSpPr txBox="1"/>
          <p:nvPr>
            <p:ph idx="12" type="sldNum"/>
          </p:nvPr>
        </p:nvSpPr>
        <p:spPr>
          <a:xfrm>
            <a:off x="8556784" y="474985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3.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40" Type="http://schemas.openxmlformats.org/officeDocument/2006/relationships/slideLayout" Target="../slideLayouts/slideLayout51.xml"/><Relationship Id="rId20" Type="http://schemas.openxmlformats.org/officeDocument/2006/relationships/slideLayout" Target="../slideLayouts/slideLayout31.xml"/><Relationship Id="rId42" Type="http://schemas.openxmlformats.org/officeDocument/2006/relationships/slideLayout" Target="../slideLayouts/slideLayout53.xml"/><Relationship Id="rId41" Type="http://schemas.openxmlformats.org/officeDocument/2006/relationships/slideLayout" Target="../slideLayouts/slideLayout52.xml"/><Relationship Id="rId22" Type="http://schemas.openxmlformats.org/officeDocument/2006/relationships/slideLayout" Target="../slideLayouts/slideLayout33.xml"/><Relationship Id="rId44" Type="http://schemas.openxmlformats.org/officeDocument/2006/relationships/slideLayout" Target="../slideLayouts/slideLayout55.xml"/><Relationship Id="rId21" Type="http://schemas.openxmlformats.org/officeDocument/2006/relationships/slideLayout" Target="../slideLayouts/slideLayout32.xml"/><Relationship Id="rId43" Type="http://schemas.openxmlformats.org/officeDocument/2006/relationships/slideLayout" Target="../slideLayouts/slideLayout54.xml"/><Relationship Id="rId24" Type="http://schemas.openxmlformats.org/officeDocument/2006/relationships/slideLayout" Target="../slideLayouts/slideLayout35.xml"/><Relationship Id="rId46" Type="http://schemas.openxmlformats.org/officeDocument/2006/relationships/theme" Target="../theme/theme2.xml"/><Relationship Id="rId23" Type="http://schemas.openxmlformats.org/officeDocument/2006/relationships/slideLayout" Target="../slideLayouts/slideLayout34.xml"/><Relationship Id="rId45" Type="http://schemas.openxmlformats.org/officeDocument/2006/relationships/slideLayout" Target="../slideLayouts/slideLayout56.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9" Type="http://schemas.openxmlformats.org/officeDocument/2006/relationships/slideLayout" Target="../slideLayouts/slideLayout20.xml"/><Relationship Id="rId26" Type="http://schemas.openxmlformats.org/officeDocument/2006/relationships/slideLayout" Target="../slideLayouts/slideLayout37.xml"/><Relationship Id="rId25" Type="http://schemas.openxmlformats.org/officeDocument/2006/relationships/slideLayout" Target="../slideLayouts/slideLayout36.xml"/><Relationship Id="rId28" Type="http://schemas.openxmlformats.org/officeDocument/2006/relationships/slideLayout" Target="../slideLayouts/slideLayout39.xml"/><Relationship Id="rId27" Type="http://schemas.openxmlformats.org/officeDocument/2006/relationships/slideLayout" Target="../slideLayouts/slideLayout38.xml"/><Relationship Id="rId5" Type="http://schemas.openxmlformats.org/officeDocument/2006/relationships/slideLayout" Target="../slideLayouts/slideLayout16.xml"/><Relationship Id="rId6" Type="http://schemas.openxmlformats.org/officeDocument/2006/relationships/slideLayout" Target="../slideLayouts/slideLayout17.xml"/><Relationship Id="rId29" Type="http://schemas.openxmlformats.org/officeDocument/2006/relationships/slideLayout" Target="../slideLayouts/slideLayout40.xml"/><Relationship Id="rId7" Type="http://schemas.openxmlformats.org/officeDocument/2006/relationships/slideLayout" Target="../slideLayouts/slideLayout18.xml"/><Relationship Id="rId8" Type="http://schemas.openxmlformats.org/officeDocument/2006/relationships/slideLayout" Target="../slideLayouts/slideLayout19.xml"/><Relationship Id="rId31" Type="http://schemas.openxmlformats.org/officeDocument/2006/relationships/slideLayout" Target="../slideLayouts/slideLayout42.xml"/><Relationship Id="rId30" Type="http://schemas.openxmlformats.org/officeDocument/2006/relationships/slideLayout" Target="../slideLayouts/slideLayout41.xml"/><Relationship Id="rId11" Type="http://schemas.openxmlformats.org/officeDocument/2006/relationships/slideLayout" Target="../slideLayouts/slideLayout22.xml"/><Relationship Id="rId33" Type="http://schemas.openxmlformats.org/officeDocument/2006/relationships/slideLayout" Target="../slideLayouts/slideLayout44.xml"/><Relationship Id="rId10" Type="http://schemas.openxmlformats.org/officeDocument/2006/relationships/slideLayout" Target="../slideLayouts/slideLayout21.xml"/><Relationship Id="rId32" Type="http://schemas.openxmlformats.org/officeDocument/2006/relationships/slideLayout" Target="../slideLayouts/slideLayout43.xml"/><Relationship Id="rId13" Type="http://schemas.openxmlformats.org/officeDocument/2006/relationships/slideLayout" Target="../slideLayouts/slideLayout24.xml"/><Relationship Id="rId35" Type="http://schemas.openxmlformats.org/officeDocument/2006/relationships/slideLayout" Target="../slideLayouts/slideLayout46.xml"/><Relationship Id="rId12" Type="http://schemas.openxmlformats.org/officeDocument/2006/relationships/slideLayout" Target="../slideLayouts/slideLayout23.xml"/><Relationship Id="rId34" Type="http://schemas.openxmlformats.org/officeDocument/2006/relationships/slideLayout" Target="../slideLayouts/slideLayout45.xml"/><Relationship Id="rId15" Type="http://schemas.openxmlformats.org/officeDocument/2006/relationships/slideLayout" Target="../slideLayouts/slideLayout26.xml"/><Relationship Id="rId37" Type="http://schemas.openxmlformats.org/officeDocument/2006/relationships/slideLayout" Target="../slideLayouts/slideLayout48.xml"/><Relationship Id="rId14" Type="http://schemas.openxmlformats.org/officeDocument/2006/relationships/slideLayout" Target="../slideLayouts/slideLayout25.xml"/><Relationship Id="rId36" Type="http://schemas.openxmlformats.org/officeDocument/2006/relationships/slideLayout" Target="../slideLayouts/slideLayout47.xml"/><Relationship Id="rId17" Type="http://schemas.openxmlformats.org/officeDocument/2006/relationships/slideLayout" Target="../slideLayouts/slideLayout28.xml"/><Relationship Id="rId39" Type="http://schemas.openxmlformats.org/officeDocument/2006/relationships/slideLayout" Target="../slideLayouts/slideLayout50.xml"/><Relationship Id="rId16" Type="http://schemas.openxmlformats.org/officeDocument/2006/relationships/slideLayout" Target="../slideLayouts/slideLayout27.xml"/><Relationship Id="rId38" Type="http://schemas.openxmlformats.org/officeDocument/2006/relationships/slideLayout" Target="../slideLayouts/slideLayout49.xml"/><Relationship Id="rId19" Type="http://schemas.openxmlformats.org/officeDocument/2006/relationships/slideLayout" Target="../slideLayouts/slideLayout30.xml"/><Relationship Id="rId18"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accent2"/>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228600" y="223500"/>
            <a:ext cx="8686800" cy="20469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6000"/>
              <a:buFont typeface="Public Sans"/>
              <a:buNone/>
              <a:defRPr sz="6000">
                <a:solidFill>
                  <a:schemeClr val="dk1"/>
                </a:solidFill>
                <a:latin typeface="Public Sans"/>
                <a:ea typeface="Public Sans"/>
                <a:cs typeface="Public Sans"/>
                <a:sym typeface="Public Sans"/>
              </a:defRPr>
            </a:lvl1pPr>
            <a:lvl2pPr lvl="1">
              <a:spcBef>
                <a:spcPts val="0"/>
              </a:spcBef>
              <a:spcAft>
                <a:spcPts val="0"/>
              </a:spcAft>
              <a:buClr>
                <a:schemeClr val="dk1"/>
              </a:buClr>
              <a:buSzPts val="1400"/>
              <a:buFont typeface="Public Sans"/>
              <a:buNone/>
              <a:defRPr>
                <a:solidFill>
                  <a:schemeClr val="dk1"/>
                </a:solidFill>
                <a:latin typeface="Public Sans"/>
                <a:ea typeface="Public Sans"/>
                <a:cs typeface="Public Sans"/>
                <a:sym typeface="Public Sans"/>
              </a:defRPr>
            </a:lvl2pPr>
            <a:lvl3pPr lvl="2">
              <a:spcBef>
                <a:spcPts val="0"/>
              </a:spcBef>
              <a:spcAft>
                <a:spcPts val="0"/>
              </a:spcAft>
              <a:buClr>
                <a:schemeClr val="dk1"/>
              </a:buClr>
              <a:buSzPts val="1400"/>
              <a:buFont typeface="Public Sans"/>
              <a:buNone/>
              <a:defRPr>
                <a:solidFill>
                  <a:schemeClr val="dk1"/>
                </a:solidFill>
                <a:latin typeface="Public Sans"/>
                <a:ea typeface="Public Sans"/>
                <a:cs typeface="Public Sans"/>
                <a:sym typeface="Public Sans"/>
              </a:defRPr>
            </a:lvl3pPr>
            <a:lvl4pPr lvl="3">
              <a:spcBef>
                <a:spcPts val="0"/>
              </a:spcBef>
              <a:spcAft>
                <a:spcPts val="0"/>
              </a:spcAft>
              <a:buClr>
                <a:schemeClr val="dk1"/>
              </a:buClr>
              <a:buSzPts val="1400"/>
              <a:buFont typeface="Public Sans"/>
              <a:buNone/>
              <a:defRPr>
                <a:solidFill>
                  <a:schemeClr val="dk1"/>
                </a:solidFill>
                <a:latin typeface="Public Sans"/>
                <a:ea typeface="Public Sans"/>
                <a:cs typeface="Public Sans"/>
                <a:sym typeface="Public Sans"/>
              </a:defRPr>
            </a:lvl4pPr>
            <a:lvl5pPr lvl="4">
              <a:spcBef>
                <a:spcPts val="0"/>
              </a:spcBef>
              <a:spcAft>
                <a:spcPts val="0"/>
              </a:spcAft>
              <a:buClr>
                <a:schemeClr val="dk1"/>
              </a:buClr>
              <a:buSzPts val="1400"/>
              <a:buFont typeface="Public Sans"/>
              <a:buNone/>
              <a:defRPr>
                <a:solidFill>
                  <a:schemeClr val="dk1"/>
                </a:solidFill>
                <a:latin typeface="Public Sans"/>
                <a:ea typeface="Public Sans"/>
                <a:cs typeface="Public Sans"/>
                <a:sym typeface="Public Sans"/>
              </a:defRPr>
            </a:lvl5pPr>
            <a:lvl6pPr lvl="5">
              <a:spcBef>
                <a:spcPts val="0"/>
              </a:spcBef>
              <a:spcAft>
                <a:spcPts val="0"/>
              </a:spcAft>
              <a:buClr>
                <a:schemeClr val="dk1"/>
              </a:buClr>
              <a:buSzPts val="1400"/>
              <a:buFont typeface="Public Sans"/>
              <a:buNone/>
              <a:defRPr>
                <a:solidFill>
                  <a:schemeClr val="dk1"/>
                </a:solidFill>
                <a:latin typeface="Public Sans"/>
                <a:ea typeface="Public Sans"/>
                <a:cs typeface="Public Sans"/>
                <a:sym typeface="Public Sans"/>
              </a:defRPr>
            </a:lvl6pPr>
            <a:lvl7pPr lvl="6">
              <a:spcBef>
                <a:spcPts val="0"/>
              </a:spcBef>
              <a:spcAft>
                <a:spcPts val="0"/>
              </a:spcAft>
              <a:buClr>
                <a:schemeClr val="dk1"/>
              </a:buClr>
              <a:buSzPts val="1400"/>
              <a:buFont typeface="Public Sans"/>
              <a:buNone/>
              <a:defRPr>
                <a:solidFill>
                  <a:schemeClr val="dk1"/>
                </a:solidFill>
                <a:latin typeface="Public Sans"/>
                <a:ea typeface="Public Sans"/>
                <a:cs typeface="Public Sans"/>
                <a:sym typeface="Public Sans"/>
              </a:defRPr>
            </a:lvl7pPr>
            <a:lvl8pPr lvl="7">
              <a:spcBef>
                <a:spcPts val="0"/>
              </a:spcBef>
              <a:spcAft>
                <a:spcPts val="0"/>
              </a:spcAft>
              <a:buClr>
                <a:schemeClr val="dk1"/>
              </a:buClr>
              <a:buSzPts val="1400"/>
              <a:buFont typeface="Public Sans"/>
              <a:buNone/>
              <a:defRPr>
                <a:solidFill>
                  <a:schemeClr val="dk1"/>
                </a:solidFill>
                <a:latin typeface="Public Sans"/>
                <a:ea typeface="Public Sans"/>
                <a:cs typeface="Public Sans"/>
                <a:sym typeface="Public Sans"/>
              </a:defRPr>
            </a:lvl8pPr>
            <a:lvl9pPr lvl="8">
              <a:spcBef>
                <a:spcPts val="0"/>
              </a:spcBef>
              <a:spcAft>
                <a:spcPts val="0"/>
              </a:spcAft>
              <a:buClr>
                <a:schemeClr val="dk1"/>
              </a:buClr>
              <a:buSzPts val="1400"/>
              <a:buFont typeface="Public Sans"/>
              <a:buNone/>
              <a:defRPr>
                <a:solidFill>
                  <a:schemeClr val="dk1"/>
                </a:solidFill>
                <a:latin typeface="Public Sans"/>
                <a:ea typeface="Public Sans"/>
                <a:cs typeface="Public Sans"/>
                <a:sym typeface="Public Sans"/>
              </a:defRPr>
            </a:lvl9pPr>
          </a:lstStyle>
          <a:p/>
        </p:txBody>
      </p:sp>
      <p:sp>
        <p:nvSpPr>
          <p:cNvPr id="52" name="Google Shape;52;p13"/>
          <p:cNvSpPr txBox="1"/>
          <p:nvPr>
            <p:ph idx="1" type="body"/>
          </p:nvPr>
        </p:nvSpPr>
        <p:spPr>
          <a:xfrm>
            <a:off x="247900" y="3457700"/>
            <a:ext cx="8686800" cy="1491600"/>
          </a:xfrm>
          <a:prstGeom prst="rect">
            <a:avLst/>
          </a:prstGeom>
          <a:noFill/>
          <a:ln>
            <a:noFill/>
          </a:ln>
        </p:spPr>
        <p:txBody>
          <a:bodyPr anchorCtr="0" anchor="t" bIns="91425" lIns="91425" spcFirstLastPara="1" rIns="91425" wrap="square" tIns="91425">
            <a:noAutofit/>
          </a:bodyPr>
          <a:lstStyle>
            <a:lvl1pPr indent="-292100" lvl="0" marL="457200">
              <a:spcBef>
                <a:spcPts val="0"/>
              </a:spcBef>
              <a:spcAft>
                <a:spcPts val="0"/>
              </a:spcAft>
              <a:buClr>
                <a:schemeClr val="dk1"/>
              </a:buClr>
              <a:buSzPts val="1000"/>
              <a:buFont typeface="Public Sans"/>
              <a:buChar char="●"/>
              <a:defRPr sz="1000">
                <a:solidFill>
                  <a:schemeClr val="dk1"/>
                </a:solidFill>
                <a:latin typeface="Public Sans"/>
                <a:ea typeface="Public Sans"/>
                <a:cs typeface="Public Sans"/>
                <a:sym typeface="Public Sans"/>
              </a:defRPr>
            </a:lvl1pPr>
            <a:lvl2pPr indent="-292100" lvl="1" marL="914400">
              <a:spcBef>
                <a:spcPts val="0"/>
              </a:spcBef>
              <a:spcAft>
                <a:spcPts val="0"/>
              </a:spcAft>
              <a:buClr>
                <a:schemeClr val="dk1"/>
              </a:buClr>
              <a:buSzPts val="1000"/>
              <a:buFont typeface="Public Sans"/>
              <a:buChar char="○"/>
              <a:defRPr sz="1000">
                <a:solidFill>
                  <a:schemeClr val="dk1"/>
                </a:solidFill>
                <a:latin typeface="Public Sans"/>
                <a:ea typeface="Public Sans"/>
                <a:cs typeface="Public Sans"/>
                <a:sym typeface="Public Sans"/>
              </a:defRPr>
            </a:lvl2pPr>
            <a:lvl3pPr indent="-292100" lvl="2" marL="1371600">
              <a:spcBef>
                <a:spcPts val="0"/>
              </a:spcBef>
              <a:spcAft>
                <a:spcPts val="0"/>
              </a:spcAft>
              <a:buClr>
                <a:schemeClr val="dk1"/>
              </a:buClr>
              <a:buSzPts val="1000"/>
              <a:buFont typeface="Public Sans"/>
              <a:buChar char="■"/>
              <a:defRPr sz="1000">
                <a:solidFill>
                  <a:schemeClr val="dk1"/>
                </a:solidFill>
                <a:latin typeface="Public Sans"/>
                <a:ea typeface="Public Sans"/>
                <a:cs typeface="Public Sans"/>
                <a:sym typeface="Public Sans"/>
              </a:defRPr>
            </a:lvl3pPr>
            <a:lvl4pPr indent="-292100" lvl="3" marL="1828800">
              <a:spcBef>
                <a:spcPts val="0"/>
              </a:spcBef>
              <a:spcAft>
                <a:spcPts val="0"/>
              </a:spcAft>
              <a:buClr>
                <a:schemeClr val="dk1"/>
              </a:buClr>
              <a:buSzPts val="1000"/>
              <a:buFont typeface="Public Sans"/>
              <a:buChar char="●"/>
              <a:defRPr sz="1000">
                <a:solidFill>
                  <a:schemeClr val="dk1"/>
                </a:solidFill>
                <a:latin typeface="Public Sans"/>
                <a:ea typeface="Public Sans"/>
                <a:cs typeface="Public Sans"/>
                <a:sym typeface="Public Sans"/>
              </a:defRPr>
            </a:lvl4pPr>
            <a:lvl5pPr indent="-292100" lvl="4" marL="2286000">
              <a:spcBef>
                <a:spcPts val="0"/>
              </a:spcBef>
              <a:spcAft>
                <a:spcPts val="0"/>
              </a:spcAft>
              <a:buClr>
                <a:schemeClr val="dk1"/>
              </a:buClr>
              <a:buSzPts val="1000"/>
              <a:buFont typeface="Public Sans"/>
              <a:buChar char="○"/>
              <a:defRPr sz="1000">
                <a:solidFill>
                  <a:schemeClr val="dk1"/>
                </a:solidFill>
                <a:latin typeface="Public Sans"/>
                <a:ea typeface="Public Sans"/>
                <a:cs typeface="Public Sans"/>
                <a:sym typeface="Public Sans"/>
              </a:defRPr>
            </a:lvl5pPr>
            <a:lvl6pPr indent="-292100" lvl="5" marL="2743200">
              <a:spcBef>
                <a:spcPts val="0"/>
              </a:spcBef>
              <a:spcAft>
                <a:spcPts val="0"/>
              </a:spcAft>
              <a:buClr>
                <a:schemeClr val="dk1"/>
              </a:buClr>
              <a:buSzPts val="1000"/>
              <a:buFont typeface="Public Sans"/>
              <a:buChar char="■"/>
              <a:defRPr sz="1000">
                <a:solidFill>
                  <a:schemeClr val="dk1"/>
                </a:solidFill>
                <a:latin typeface="Public Sans"/>
                <a:ea typeface="Public Sans"/>
                <a:cs typeface="Public Sans"/>
                <a:sym typeface="Public Sans"/>
              </a:defRPr>
            </a:lvl6pPr>
            <a:lvl7pPr indent="-292100" lvl="6" marL="3200400">
              <a:spcBef>
                <a:spcPts val="0"/>
              </a:spcBef>
              <a:spcAft>
                <a:spcPts val="0"/>
              </a:spcAft>
              <a:buClr>
                <a:schemeClr val="dk1"/>
              </a:buClr>
              <a:buSzPts val="1000"/>
              <a:buFont typeface="Public Sans"/>
              <a:buChar char="●"/>
              <a:defRPr sz="1000">
                <a:solidFill>
                  <a:schemeClr val="dk1"/>
                </a:solidFill>
                <a:latin typeface="Public Sans"/>
                <a:ea typeface="Public Sans"/>
                <a:cs typeface="Public Sans"/>
                <a:sym typeface="Public Sans"/>
              </a:defRPr>
            </a:lvl7pPr>
            <a:lvl8pPr indent="-292100" lvl="7" marL="3657600">
              <a:spcBef>
                <a:spcPts val="0"/>
              </a:spcBef>
              <a:spcAft>
                <a:spcPts val="0"/>
              </a:spcAft>
              <a:buClr>
                <a:schemeClr val="dk1"/>
              </a:buClr>
              <a:buSzPts val="1000"/>
              <a:buFont typeface="Public Sans"/>
              <a:buChar char="○"/>
              <a:defRPr sz="1000">
                <a:solidFill>
                  <a:schemeClr val="dk1"/>
                </a:solidFill>
                <a:latin typeface="Public Sans"/>
                <a:ea typeface="Public Sans"/>
                <a:cs typeface="Public Sans"/>
                <a:sym typeface="Public Sans"/>
              </a:defRPr>
            </a:lvl8pPr>
            <a:lvl9pPr indent="-292100" lvl="8" marL="4114800">
              <a:spcBef>
                <a:spcPts val="0"/>
              </a:spcBef>
              <a:spcAft>
                <a:spcPts val="0"/>
              </a:spcAft>
              <a:buClr>
                <a:schemeClr val="dk1"/>
              </a:buClr>
              <a:buSzPts val="1000"/>
              <a:buFont typeface="Public Sans"/>
              <a:buChar char="■"/>
              <a:defRPr sz="1000">
                <a:solidFill>
                  <a:schemeClr val="dk1"/>
                </a:solidFill>
                <a:latin typeface="Public Sans"/>
                <a:ea typeface="Public Sans"/>
                <a:cs typeface="Public Sans"/>
                <a:sym typeface="Public Sans"/>
              </a:defRPr>
            </a:lvl9pPr>
          </a:lstStyle>
          <a:p/>
        </p:txBody>
      </p:sp>
      <p:sp>
        <p:nvSpPr>
          <p:cNvPr id="53" name="Google Shape;53;p13"/>
          <p:cNvSpPr txBox="1"/>
          <p:nvPr>
            <p:ph idx="12" type="sldNum"/>
          </p:nvPr>
        </p:nvSpPr>
        <p:spPr>
          <a:xfrm>
            <a:off x="8556784" y="4749851"/>
            <a:ext cx="548700" cy="393600"/>
          </a:xfrm>
          <a:prstGeom prst="rect">
            <a:avLst/>
          </a:prstGeom>
          <a:noFill/>
          <a:ln>
            <a:noFill/>
          </a:ln>
        </p:spPr>
        <p:txBody>
          <a:bodyPr anchorCtr="0" anchor="ctr" bIns="91425" lIns="91425" spcFirstLastPara="1" rIns="91425" wrap="square" tIns="91425">
            <a:noAutofit/>
          </a:bodyPr>
          <a:lstStyle>
            <a:lvl1pPr lvl="0" algn="r">
              <a:buNone/>
              <a:defRPr sz="1300">
                <a:solidFill>
                  <a:schemeClr val="dk1"/>
                </a:solidFill>
                <a:latin typeface="Public Sans"/>
                <a:ea typeface="Public Sans"/>
                <a:cs typeface="Public Sans"/>
                <a:sym typeface="Public Sans"/>
              </a:defRPr>
            </a:lvl1pPr>
            <a:lvl2pPr lvl="1" algn="r">
              <a:buNone/>
              <a:defRPr sz="1300">
                <a:solidFill>
                  <a:schemeClr val="dk1"/>
                </a:solidFill>
                <a:latin typeface="Public Sans"/>
                <a:ea typeface="Public Sans"/>
                <a:cs typeface="Public Sans"/>
                <a:sym typeface="Public Sans"/>
              </a:defRPr>
            </a:lvl2pPr>
            <a:lvl3pPr lvl="2" algn="r">
              <a:buNone/>
              <a:defRPr sz="1300">
                <a:solidFill>
                  <a:schemeClr val="dk1"/>
                </a:solidFill>
                <a:latin typeface="Public Sans"/>
                <a:ea typeface="Public Sans"/>
                <a:cs typeface="Public Sans"/>
                <a:sym typeface="Public Sans"/>
              </a:defRPr>
            </a:lvl3pPr>
            <a:lvl4pPr lvl="3" algn="r">
              <a:buNone/>
              <a:defRPr sz="1300">
                <a:solidFill>
                  <a:schemeClr val="dk1"/>
                </a:solidFill>
                <a:latin typeface="Public Sans"/>
                <a:ea typeface="Public Sans"/>
                <a:cs typeface="Public Sans"/>
                <a:sym typeface="Public Sans"/>
              </a:defRPr>
            </a:lvl4pPr>
            <a:lvl5pPr lvl="4" algn="r">
              <a:buNone/>
              <a:defRPr sz="1300">
                <a:solidFill>
                  <a:schemeClr val="dk1"/>
                </a:solidFill>
                <a:latin typeface="Public Sans"/>
                <a:ea typeface="Public Sans"/>
                <a:cs typeface="Public Sans"/>
                <a:sym typeface="Public Sans"/>
              </a:defRPr>
            </a:lvl5pPr>
            <a:lvl6pPr lvl="5" algn="r">
              <a:buNone/>
              <a:defRPr sz="1300">
                <a:solidFill>
                  <a:schemeClr val="dk1"/>
                </a:solidFill>
                <a:latin typeface="Public Sans"/>
                <a:ea typeface="Public Sans"/>
                <a:cs typeface="Public Sans"/>
                <a:sym typeface="Public Sans"/>
              </a:defRPr>
            </a:lvl6pPr>
            <a:lvl7pPr lvl="6" algn="r">
              <a:buNone/>
              <a:defRPr sz="1300">
                <a:solidFill>
                  <a:schemeClr val="dk1"/>
                </a:solidFill>
                <a:latin typeface="Public Sans"/>
                <a:ea typeface="Public Sans"/>
                <a:cs typeface="Public Sans"/>
                <a:sym typeface="Public Sans"/>
              </a:defRPr>
            </a:lvl7pPr>
            <a:lvl8pPr lvl="7" algn="r">
              <a:buNone/>
              <a:defRPr sz="1300">
                <a:solidFill>
                  <a:schemeClr val="dk1"/>
                </a:solidFill>
                <a:latin typeface="Public Sans"/>
                <a:ea typeface="Public Sans"/>
                <a:cs typeface="Public Sans"/>
                <a:sym typeface="Public Sans"/>
              </a:defRPr>
            </a:lvl8pPr>
            <a:lvl9pPr lvl="8" algn="r">
              <a:buNone/>
              <a:defRPr sz="1300">
                <a:solidFill>
                  <a:schemeClr val="dk1"/>
                </a:solidFill>
                <a:latin typeface="Public Sans"/>
                <a:ea typeface="Public Sans"/>
                <a:cs typeface="Public Sans"/>
                <a:sym typeface="Public Sans"/>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 id="2147483675" r:id="rId17"/>
    <p:sldLayoutId id="2147483676" r:id="rId18"/>
    <p:sldLayoutId id="2147483677" r:id="rId19"/>
    <p:sldLayoutId id="2147483678" r:id="rId20"/>
    <p:sldLayoutId id="2147483679" r:id="rId21"/>
    <p:sldLayoutId id="2147483680" r:id="rId22"/>
    <p:sldLayoutId id="2147483681" r:id="rId23"/>
    <p:sldLayoutId id="2147483682" r:id="rId24"/>
    <p:sldLayoutId id="2147483683" r:id="rId25"/>
    <p:sldLayoutId id="2147483684" r:id="rId26"/>
    <p:sldLayoutId id="2147483685" r:id="rId27"/>
    <p:sldLayoutId id="2147483686" r:id="rId28"/>
    <p:sldLayoutId id="2147483687" r:id="rId29"/>
    <p:sldLayoutId id="2147483688" r:id="rId30"/>
    <p:sldLayoutId id="2147483689" r:id="rId31"/>
    <p:sldLayoutId id="2147483690" r:id="rId32"/>
    <p:sldLayoutId id="2147483691" r:id="rId33"/>
    <p:sldLayoutId id="2147483692" r:id="rId34"/>
    <p:sldLayoutId id="2147483693" r:id="rId35"/>
    <p:sldLayoutId id="2147483694" r:id="rId36"/>
    <p:sldLayoutId id="2147483695" r:id="rId37"/>
    <p:sldLayoutId id="2147483696" r:id="rId38"/>
    <p:sldLayoutId id="2147483697" r:id="rId39"/>
    <p:sldLayoutId id="2147483698" r:id="rId40"/>
    <p:sldLayoutId id="2147483699" r:id="rId41"/>
    <p:sldLayoutId id="2147483700" r:id="rId42"/>
    <p:sldLayoutId id="2147483701" r:id="rId43"/>
    <p:sldLayoutId id="2147483702" r:id="rId44"/>
    <p:sldLayoutId id="2147483703" r:id="rId4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extLst>
    <p:ext uri="{27BBF7A9-308A-43DC-89C8-2F10F3537804}">
      <p15:sldGuideLst>
        <p15:guide id="1" pos="144">
          <p15:clr>
            <a:srgbClr val="E46962"/>
          </p15:clr>
        </p15:guide>
        <p15:guide id="2" orient="horz" pos="141">
          <p15:clr>
            <a:srgbClr val="E46962"/>
          </p15:clr>
        </p15:guide>
        <p15:guide id="3" pos="529">
          <p15:clr>
            <a:srgbClr val="E46962"/>
          </p15:clr>
        </p15:guide>
        <p15:guide id="4" pos="606">
          <p15:clr>
            <a:srgbClr val="E46962"/>
          </p15:clr>
        </p15:guide>
        <p15:guide id="5" pos="991">
          <p15:clr>
            <a:srgbClr val="E46962"/>
          </p15:clr>
        </p15:guide>
        <p15:guide id="6" pos="1069">
          <p15:clr>
            <a:srgbClr val="E46962"/>
          </p15:clr>
        </p15:guide>
        <p15:guide id="7" pos="1454">
          <p15:clr>
            <a:srgbClr val="E46962"/>
          </p15:clr>
        </p15:guide>
        <p15:guide id="8" pos="1531">
          <p15:clr>
            <a:srgbClr val="E46962"/>
          </p15:clr>
        </p15:guide>
        <p15:guide id="9" pos="1916">
          <p15:clr>
            <a:srgbClr val="E46962"/>
          </p15:clr>
        </p15:guide>
        <p15:guide id="10" pos="1994">
          <p15:clr>
            <a:srgbClr val="E46962"/>
          </p15:clr>
        </p15:guide>
        <p15:guide id="11" pos="2379">
          <p15:clr>
            <a:srgbClr val="E46962"/>
          </p15:clr>
        </p15:guide>
        <p15:guide id="12" pos="2456">
          <p15:clr>
            <a:srgbClr val="E46962"/>
          </p15:clr>
        </p15:guide>
        <p15:guide id="13" pos="2919">
          <p15:clr>
            <a:srgbClr val="E46962"/>
          </p15:clr>
        </p15:guide>
        <p15:guide id="14" pos="3381">
          <p15:clr>
            <a:srgbClr val="E46962"/>
          </p15:clr>
        </p15:guide>
        <p15:guide id="15" pos="3766">
          <p15:clr>
            <a:srgbClr val="E46962"/>
          </p15:clr>
        </p15:guide>
        <p15:guide id="16" pos="3844">
          <p15:clr>
            <a:srgbClr val="E46962"/>
          </p15:clr>
        </p15:guide>
        <p15:guide id="17" pos="4229">
          <p15:clr>
            <a:srgbClr val="E46962"/>
          </p15:clr>
        </p15:guide>
        <p15:guide id="18" pos="2841">
          <p15:clr>
            <a:srgbClr val="E46962"/>
          </p15:clr>
        </p15:guide>
        <p15:guide id="19" pos="3304">
          <p15:clr>
            <a:srgbClr val="E46962"/>
          </p15:clr>
        </p15:guide>
        <p15:guide id="20" pos="4306">
          <p15:clr>
            <a:srgbClr val="E46962"/>
          </p15:clr>
        </p15:guide>
        <p15:guide id="21" pos="4691">
          <p15:clr>
            <a:srgbClr val="E46962"/>
          </p15:clr>
        </p15:guide>
        <p15:guide id="22" pos="4769">
          <p15:clr>
            <a:srgbClr val="E46962"/>
          </p15:clr>
        </p15:guide>
        <p15:guide id="23" pos="5154">
          <p15:clr>
            <a:srgbClr val="E46962"/>
          </p15:clr>
        </p15:guide>
        <p15:guide id="24" pos="5231">
          <p15:clr>
            <a:srgbClr val="E46962"/>
          </p15:clr>
        </p15:guide>
        <p15:guide id="25" pos="5616">
          <p15:clr>
            <a:srgbClr val="E46962"/>
          </p15:clr>
        </p15:guide>
        <p15:guide id="26" orient="horz" pos="2965">
          <p15:clr>
            <a:srgbClr val="E46962"/>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7.xml"/><Relationship Id="rId3" Type="http://schemas.openxmlformats.org/officeDocument/2006/relationships/image" Target="../media/image1.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10.xml"/><Relationship Id="rId3" Type="http://schemas.openxmlformats.org/officeDocument/2006/relationships/hyperlink" Target="https://networkcontagion.us/wp-content/uploads/NCRI-Report_-The-CCPs-Digital-Charm-Offensive.pdf"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8" name="Shape 458"/>
        <p:cNvGrpSpPr/>
        <p:nvPr/>
      </p:nvGrpSpPr>
      <p:grpSpPr>
        <a:xfrm>
          <a:off x="0" y="0"/>
          <a:ext cx="0" cy="0"/>
          <a:chOff x="0" y="0"/>
          <a:chExt cx="0" cy="0"/>
        </a:xfrm>
      </p:grpSpPr>
      <p:sp>
        <p:nvSpPr>
          <p:cNvPr id="459" name="Google Shape;459;p59"/>
          <p:cNvSpPr txBox="1"/>
          <p:nvPr>
            <p:ph type="title"/>
          </p:nvPr>
        </p:nvSpPr>
        <p:spPr>
          <a:xfrm>
            <a:off x="228600" y="127600"/>
            <a:ext cx="8686800" cy="4848600"/>
          </a:xfrm>
          <a:prstGeom prst="rect">
            <a:avLst/>
          </a:prstGeom>
        </p:spPr>
        <p:txBody>
          <a:bodyPr anchorCtr="0" anchor="t" bIns="91425" lIns="91425" spcFirstLastPara="1" rIns="91425" wrap="square" tIns="91425">
            <a:noAutofit/>
          </a:bodyPr>
          <a:lstStyle/>
          <a:p>
            <a:pPr indent="0" lvl="0" marL="0" rtl="0" algn="l">
              <a:lnSpc>
                <a:spcPct val="80000"/>
              </a:lnSpc>
              <a:spcBef>
                <a:spcPts val="0"/>
              </a:spcBef>
              <a:spcAft>
                <a:spcPts val="0"/>
              </a:spcAft>
              <a:buClr>
                <a:schemeClr val="dk1"/>
              </a:buClr>
              <a:buSzPts val="1100"/>
              <a:buFont typeface="Arial"/>
              <a:buNone/>
            </a:pPr>
            <a:r>
              <a:rPr lang="en" sz="6600">
                <a:solidFill>
                  <a:srgbClr val="FF0000"/>
                </a:solidFill>
              </a:rPr>
              <a:t>The ByteDance Ban</a:t>
            </a:r>
            <a:r>
              <a:rPr lang="en" sz="6600"/>
              <a:t> </a:t>
            </a:r>
            <a:endParaRPr sz="6600"/>
          </a:p>
          <a:p>
            <a:pPr indent="0" lvl="0" marL="0" rtl="0" algn="l">
              <a:lnSpc>
                <a:spcPct val="80000"/>
              </a:lnSpc>
              <a:spcBef>
                <a:spcPts val="0"/>
              </a:spcBef>
              <a:spcAft>
                <a:spcPts val="0"/>
              </a:spcAft>
              <a:buClr>
                <a:schemeClr val="dk1"/>
              </a:buClr>
              <a:buSzPts val="1100"/>
              <a:buFont typeface="Arial"/>
              <a:buNone/>
            </a:pPr>
            <a:r>
              <a:rPr b="0" lang="en" sz="6600"/>
              <a:t>aka. The “Protecting Americans from Foreign Adversary Controlled Applications Act”</a:t>
            </a:r>
            <a:endParaRPr b="0" sz="6600"/>
          </a:p>
        </p:txBody>
      </p:sp>
      <p:sp>
        <p:nvSpPr>
          <p:cNvPr id="460" name="Google Shape;460;p59"/>
          <p:cNvSpPr txBox="1"/>
          <p:nvPr>
            <p:ph idx="12" type="sldNum"/>
          </p:nvPr>
        </p:nvSpPr>
        <p:spPr>
          <a:xfrm>
            <a:off x="8556784" y="474985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4" name="Shape 464"/>
        <p:cNvGrpSpPr/>
        <p:nvPr/>
      </p:nvGrpSpPr>
      <p:grpSpPr>
        <a:xfrm>
          <a:off x="0" y="0"/>
          <a:ext cx="0" cy="0"/>
          <a:chOff x="0" y="0"/>
          <a:chExt cx="0" cy="0"/>
        </a:xfrm>
      </p:grpSpPr>
      <p:sp>
        <p:nvSpPr>
          <p:cNvPr id="465" name="Google Shape;465;p60"/>
          <p:cNvSpPr txBox="1"/>
          <p:nvPr>
            <p:ph idx="1" type="body"/>
          </p:nvPr>
        </p:nvSpPr>
        <p:spPr>
          <a:xfrm>
            <a:off x="228600" y="4707375"/>
            <a:ext cx="2936700" cy="436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6" name="Google Shape;466;p60"/>
          <p:cNvSpPr txBox="1"/>
          <p:nvPr>
            <p:ph type="title"/>
          </p:nvPr>
        </p:nvSpPr>
        <p:spPr>
          <a:xfrm>
            <a:off x="571350" y="3710775"/>
            <a:ext cx="8344200" cy="787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But First, QUIZ!</a:t>
            </a:r>
            <a:endParaRPr/>
          </a:p>
        </p:txBody>
      </p:sp>
      <p:sp>
        <p:nvSpPr>
          <p:cNvPr id="467" name="Google Shape;467;p60"/>
          <p:cNvSpPr txBox="1"/>
          <p:nvPr>
            <p:ph idx="2" type="body"/>
          </p:nvPr>
        </p:nvSpPr>
        <p:spPr>
          <a:xfrm>
            <a:off x="3835400" y="620175"/>
            <a:ext cx="4346100" cy="3149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Check out Modules -&gt; Week 3 -&gt; Quiz!</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1" name="Shape 471"/>
        <p:cNvGrpSpPr/>
        <p:nvPr/>
      </p:nvGrpSpPr>
      <p:grpSpPr>
        <a:xfrm>
          <a:off x="0" y="0"/>
          <a:ext cx="0" cy="0"/>
          <a:chOff x="0" y="0"/>
          <a:chExt cx="0" cy="0"/>
        </a:xfrm>
      </p:grpSpPr>
      <p:sp>
        <p:nvSpPr>
          <p:cNvPr id="472" name="Google Shape;472;p61"/>
          <p:cNvSpPr txBox="1"/>
          <p:nvPr>
            <p:ph type="title"/>
          </p:nvPr>
        </p:nvSpPr>
        <p:spPr>
          <a:xfrm>
            <a:off x="571350" y="3710775"/>
            <a:ext cx="8344200" cy="787200"/>
          </a:xfrm>
          <a:prstGeom prst="rect">
            <a:avLst/>
          </a:prstGeom>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en"/>
              <a:t>H.R.7521</a:t>
            </a:r>
            <a:endParaRPr/>
          </a:p>
        </p:txBody>
      </p:sp>
      <p:sp>
        <p:nvSpPr>
          <p:cNvPr id="473" name="Google Shape;473;p61"/>
          <p:cNvSpPr txBox="1"/>
          <p:nvPr>
            <p:ph idx="2" type="body"/>
          </p:nvPr>
        </p:nvSpPr>
        <p:spPr>
          <a:xfrm>
            <a:off x="571350" y="620025"/>
            <a:ext cx="8227200" cy="2000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“To protect the national security of the United States from the threat posed by foreign adversary controlled applications, such as TikTok and any successor application or service and any other application or service developed or provided by ByteDance Ltd. or an entity under the control of ByteDance Ltd.“</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7" name="Shape 477"/>
        <p:cNvGrpSpPr/>
        <p:nvPr/>
      </p:nvGrpSpPr>
      <p:grpSpPr>
        <a:xfrm>
          <a:off x="0" y="0"/>
          <a:ext cx="0" cy="0"/>
          <a:chOff x="0" y="0"/>
          <a:chExt cx="0" cy="0"/>
        </a:xfrm>
      </p:grpSpPr>
      <p:sp>
        <p:nvSpPr>
          <p:cNvPr id="478" name="Google Shape;478;p62"/>
          <p:cNvSpPr txBox="1"/>
          <p:nvPr>
            <p:ph type="title"/>
          </p:nvPr>
        </p:nvSpPr>
        <p:spPr>
          <a:xfrm>
            <a:off x="571350" y="3710775"/>
            <a:ext cx="8344200" cy="787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Affected Apps</a:t>
            </a:r>
            <a:endParaRPr/>
          </a:p>
        </p:txBody>
      </p:sp>
      <p:sp>
        <p:nvSpPr>
          <p:cNvPr id="479" name="Google Shape;479;p62"/>
          <p:cNvSpPr txBox="1"/>
          <p:nvPr>
            <p:ph idx="2" type="body"/>
          </p:nvPr>
        </p:nvSpPr>
        <p:spPr>
          <a:xfrm>
            <a:off x="571350" y="620025"/>
            <a:ext cx="8183400" cy="3244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3400">
                <a:latin typeface="Arial"/>
                <a:ea typeface="Arial"/>
                <a:cs typeface="Arial"/>
                <a:sym typeface="Arial"/>
              </a:rPr>
              <a:t>TikTok</a:t>
            </a:r>
            <a:r>
              <a:rPr lang="en" sz="3400">
                <a:latin typeface="Arial"/>
                <a:ea typeface="Arial"/>
                <a:cs typeface="Arial"/>
                <a:sym typeface="Arial"/>
              </a:rPr>
              <a:t> - Social Media</a:t>
            </a:r>
            <a:endParaRPr sz="3400">
              <a:latin typeface="Arial"/>
              <a:ea typeface="Arial"/>
              <a:cs typeface="Arial"/>
              <a:sym typeface="Arial"/>
            </a:endParaRPr>
          </a:p>
          <a:p>
            <a:pPr indent="0" lvl="0" marL="0" rtl="0" algn="l">
              <a:spcBef>
                <a:spcPts val="2100"/>
              </a:spcBef>
              <a:spcAft>
                <a:spcPts val="0"/>
              </a:spcAft>
              <a:buNone/>
            </a:pPr>
            <a:r>
              <a:rPr b="1" lang="en" sz="3400">
                <a:latin typeface="Arial"/>
                <a:ea typeface="Arial"/>
                <a:cs typeface="Arial"/>
                <a:sym typeface="Arial"/>
              </a:rPr>
              <a:t>Lemon8</a:t>
            </a:r>
            <a:r>
              <a:rPr lang="en" sz="3400">
                <a:latin typeface="Arial"/>
                <a:ea typeface="Arial"/>
                <a:cs typeface="Arial"/>
                <a:sym typeface="Arial"/>
              </a:rPr>
              <a:t> - Social Media</a:t>
            </a:r>
            <a:endParaRPr sz="3400">
              <a:latin typeface="Arial"/>
              <a:ea typeface="Arial"/>
              <a:cs typeface="Arial"/>
              <a:sym typeface="Arial"/>
            </a:endParaRPr>
          </a:p>
          <a:p>
            <a:pPr indent="0" lvl="0" marL="0" rtl="0" algn="l">
              <a:spcBef>
                <a:spcPts val="2100"/>
              </a:spcBef>
              <a:spcAft>
                <a:spcPts val="0"/>
              </a:spcAft>
              <a:buNone/>
            </a:pPr>
            <a:r>
              <a:rPr b="1" lang="en" sz="3400">
                <a:latin typeface="Arial"/>
                <a:ea typeface="Arial"/>
                <a:cs typeface="Arial"/>
                <a:sym typeface="Arial"/>
              </a:rPr>
              <a:t>Marvel Snap </a:t>
            </a:r>
            <a:r>
              <a:rPr lang="en" sz="3400">
                <a:latin typeface="Arial"/>
                <a:ea typeface="Arial"/>
                <a:cs typeface="Arial"/>
                <a:sym typeface="Arial"/>
              </a:rPr>
              <a:t>- Gaming / Card</a:t>
            </a:r>
            <a:endParaRPr sz="3400">
              <a:latin typeface="Arial"/>
              <a:ea typeface="Arial"/>
              <a:cs typeface="Arial"/>
              <a:sym typeface="Arial"/>
            </a:endParaRPr>
          </a:p>
          <a:p>
            <a:pPr indent="0" lvl="0" marL="0" rtl="0" algn="l">
              <a:spcBef>
                <a:spcPts val="2100"/>
              </a:spcBef>
              <a:spcAft>
                <a:spcPts val="0"/>
              </a:spcAft>
              <a:buNone/>
            </a:pPr>
            <a:r>
              <a:rPr b="1" lang="en" sz="3400">
                <a:latin typeface="Arial"/>
                <a:ea typeface="Arial"/>
                <a:cs typeface="Arial"/>
                <a:sym typeface="Arial"/>
              </a:rPr>
              <a:t>CapCut</a:t>
            </a:r>
            <a:r>
              <a:rPr lang="en" sz="3400">
                <a:latin typeface="Arial"/>
                <a:ea typeface="Arial"/>
                <a:cs typeface="Arial"/>
                <a:sym typeface="Arial"/>
              </a:rPr>
              <a:t> - Video Editing</a:t>
            </a:r>
            <a:endParaRPr sz="3400">
              <a:latin typeface="Arial"/>
              <a:ea typeface="Arial"/>
              <a:cs typeface="Arial"/>
              <a:sym typeface="Arial"/>
            </a:endParaRPr>
          </a:p>
          <a:p>
            <a:pPr indent="0" lvl="0" marL="0" rtl="0" algn="l">
              <a:spcBef>
                <a:spcPts val="2100"/>
              </a:spcBef>
              <a:spcAft>
                <a:spcPts val="0"/>
              </a:spcAft>
              <a:buClr>
                <a:schemeClr val="dk1"/>
              </a:buClr>
              <a:buSzPts val="1100"/>
              <a:buFont typeface="Arial"/>
              <a:buNone/>
            </a:pPr>
            <a:r>
              <a:t/>
            </a:r>
            <a:endParaRPr sz="3400">
              <a:latin typeface="Arial"/>
              <a:ea typeface="Arial"/>
              <a:cs typeface="Arial"/>
              <a:sym typeface="Arial"/>
            </a:endParaRPr>
          </a:p>
          <a:p>
            <a:pPr indent="0" lvl="0" marL="0" rtl="0" algn="l">
              <a:spcBef>
                <a:spcPts val="2100"/>
              </a:spcBef>
              <a:spcAft>
                <a:spcPts val="0"/>
              </a:spcAft>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3" name="Shape 483"/>
        <p:cNvGrpSpPr/>
        <p:nvPr/>
      </p:nvGrpSpPr>
      <p:grpSpPr>
        <a:xfrm>
          <a:off x="0" y="0"/>
          <a:ext cx="0" cy="0"/>
          <a:chOff x="0" y="0"/>
          <a:chExt cx="0" cy="0"/>
        </a:xfrm>
      </p:grpSpPr>
      <p:sp>
        <p:nvSpPr>
          <p:cNvPr id="484" name="Google Shape;484;p63"/>
          <p:cNvSpPr txBox="1"/>
          <p:nvPr>
            <p:ph idx="4294967295" type="body"/>
          </p:nvPr>
        </p:nvSpPr>
        <p:spPr>
          <a:xfrm>
            <a:off x="5993850" y="4707425"/>
            <a:ext cx="2921700" cy="436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Page #</a:t>
            </a:r>
            <a:endParaRPr/>
          </a:p>
        </p:txBody>
      </p:sp>
      <p:sp>
        <p:nvSpPr>
          <p:cNvPr id="485" name="Google Shape;485;p63"/>
          <p:cNvSpPr txBox="1"/>
          <p:nvPr>
            <p:ph type="title"/>
          </p:nvPr>
        </p:nvSpPr>
        <p:spPr>
          <a:xfrm>
            <a:off x="571350" y="3710775"/>
            <a:ext cx="8344200" cy="787200"/>
          </a:xfrm>
          <a:prstGeom prst="rect">
            <a:avLst/>
          </a:prstGeom>
        </p:spPr>
        <p:txBody>
          <a:bodyPr anchorCtr="0" anchor="t" bIns="91425" lIns="91425" spcFirstLastPara="1" rIns="91425" wrap="square" tIns="91425">
            <a:noAutofit/>
          </a:bodyPr>
          <a:lstStyle/>
          <a:p>
            <a:pPr indent="0" lvl="0" marL="0" rtl="0" algn="l">
              <a:lnSpc>
                <a:spcPct val="80000"/>
              </a:lnSpc>
              <a:spcBef>
                <a:spcPts val="0"/>
              </a:spcBef>
              <a:spcAft>
                <a:spcPts val="0"/>
              </a:spcAft>
              <a:buClr>
                <a:schemeClr val="dk1"/>
              </a:buClr>
              <a:buSzPts val="1100"/>
              <a:buFont typeface="Arial"/>
              <a:buNone/>
            </a:pPr>
            <a:r>
              <a:rPr lang="en"/>
              <a:t>Bill Timeline</a:t>
            </a:r>
            <a:endParaRPr/>
          </a:p>
        </p:txBody>
      </p:sp>
      <p:sp>
        <p:nvSpPr>
          <p:cNvPr id="486" name="Google Shape;486;p63"/>
          <p:cNvSpPr txBox="1"/>
          <p:nvPr>
            <p:ph idx="2" type="body"/>
          </p:nvPr>
        </p:nvSpPr>
        <p:spPr>
          <a:xfrm>
            <a:off x="571500" y="666750"/>
            <a:ext cx="8062200" cy="2682300"/>
          </a:xfrm>
          <a:prstGeom prst="rect">
            <a:avLst/>
          </a:prstGeom>
        </p:spPr>
        <p:txBody>
          <a:bodyPr anchorCtr="0" anchor="t" bIns="91425" lIns="91425" spcFirstLastPara="1" rIns="91425" wrap="square" tIns="91425">
            <a:noAutofit/>
          </a:bodyPr>
          <a:lstStyle/>
          <a:p>
            <a:pPr indent="-381000" lvl="0" marL="457200" rtl="0" algn="l">
              <a:spcBef>
                <a:spcPts val="0"/>
              </a:spcBef>
              <a:spcAft>
                <a:spcPts val="0"/>
              </a:spcAft>
              <a:buSzPts val="2400"/>
              <a:buAutoNum type="arabicPeriod"/>
            </a:pPr>
            <a:r>
              <a:rPr lang="en"/>
              <a:t>Introduced to House 				03/05/24</a:t>
            </a:r>
            <a:endParaRPr/>
          </a:p>
          <a:p>
            <a:pPr indent="-381000" lvl="0" marL="457200" rtl="0" algn="l">
              <a:spcBef>
                <a:spcPts val="0"/>
              </a:spcBef>
              <a:spcAft>
                <a:spcPts val="0"/>
              </a:spcAft>
              <a:buSzPts val="2400"/>
              <a:buAutoNum type="arabicPeriod"/>
            </a:pPr>
            <a:r>
              <a:rPr lang="en"/>
              <a:t>Passed House 						03/14/24</a:t>
            </a:r>
            <a:endParaRPr/>
          </a:p>
          <a:p>
            <a:pPr indent="-381000" lvl="0" marL="457200" rtl="0" algn="l">
              <a:spcBef>
                <a:spcPts val="0"/>
              </a:spcBef>
              <a:spcAft>
                <a:spcPts val="0"/>
              </a:spcAft>
              <a:buSzPts val="2400"/>
              <a:buAutoNum type="arabicPeriod"/>
            </a:pPr>
            <a:r>
              <a:rPr lang="en"/>
              <a:t>Passed the Senate 					04/23/24</a:t>
            </a:r>
            <a:endParaRPr/>
          </a:p>
          <a:p>
            <a:pPr indent="-381000" lvl="0" marL="457200" rtl="0" algn="l">
              <a:spcBef>
                <a:spcPts val="0"/>
              </a:spcBef>
              <a:spcAft>
                <a:spcPts val="0"/>
              </a:spcAft>
              <a:buSzPts val="2400"/>
              <a:buAutoNum type="arabicPeriod"/>
            </a:pPr>
            <a:r>
              <a:rPr lang="en"/>
              <a:t>Start of 270 days					04/24/24</a:t>
            </a:r>
            <a:endParaRPr/>
          </a:p>
          <a:p>
            <a:pPr indent="-381000" lvl="0" marL="457200" rtl="0" algn="l">
              <a:spcBef>
                <a:spcPts val="0"/>
              </a:spcBef>
              <a:spcAft>
                <a:spcPts val="0"/>
              </a:spcAft>
              <a:buSzPts val="2400"/>
              <a:buAutoNum type="arabicPeriod"/>
            </a:pPr>
            <a:r>
              <a:rPr lang="en"/>
              <a:t>Reviewed by Supreme Court 		01/17/25</a:t>
            </a:r>
            <a:endParaRPr/>
          </a:p>
          <a:p>
            <a:pPr indent="-381000" lvl="0" marL="457200" rtl="0" algn="l">
              <a:spcBef>
                <a:spcPts val="0"/>
              </a:spcBef>
              <a:spcAft>
                <a:spcPts val="0"/>
              </a:spcAft>
              <a:buSzPts val="2400"/>
              <a:buAutoNum type="arabicPeriod"/>
            </a:pPr>
            <a:r>
              <a:rPr lang="en"/>
              <a:t>App comes off market				01/19/25</a:t>
            </a:r>
            <a:endParaRPr/>
          </a:p>
          <a:p>
            <a:pPr indent="-381000" lvl="0" marL="457200" rtl="0" algn="l">
              <a:spcBef>
                <a:spcPts val="0"/>
              </a:spcBef>
              <a:spcAft>
                <a:spcPts val="0"/>
              </a:spcAft>
              <a:buSzPts val="2400"/>
              <a:buAutoNum type="arabicPeriod"/>
            </a:pPr>
            <a:r>
              <a:rPr lang="en"/>
              <a:t>Divestiture delayed 90 days		01/20/25</a:t>
            </a:r>
            <a:endParaRPr/>
          </a:p>
          <a:p>
            <a:pPr indent="-381000" lvl="0" marL="457200" rtl="0" algn="l">
              <a:spcBef>
                <a:spcPts val="0"/>
              </a:spcBef>
              <a:spcAft>
                <a:spcPts val="0"/>
              </a:spcAft>
              <a:buSzPts val="2400"/>
              <a:buAutoNum type="arabicPeriod"/>
            </a:pPr>
            <a:r>
              <a:rPr lang="en"/>
              <a:t>Possible Offline Date 360 days	04/20/25</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0" name="Shape 490"/>
        <p:cNvGrpSpPr/>
        <p:nvPr/>
      </p:nvGrpSpPr>
      <p:grpSpPr>
        <a:xfrm>
          <a:off x="0" y="0"/>
          <a:ext cx="0" cy="0"/>
          <a:chOff x="0" y="0"/>
          <a:chExt cx="0" cy="0"/>
        </a:xfrm>
      </p:grpSpPr>
      <p:sp>
        <p:nvSpPr>
          <p:cNvPr id="491" name="Google Shape;491;p64"/>
          <p:cNvSpPr txBox="1"/>
          <p:nvPr>
            <p:ph idx="4294967295" type="body"/>
          </p:nvPr>
        </p:nvSpPr>
        <p:spPr>
          <a:xfrm>
            <a:off x="5993850" y="4707425"/>
            <a:ext cx="2921700" cy="436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Page #</a:t>
            </a:r>
            <a:endParaRPr/>
          </a:p>
        </p:txBody>
      </p:sp>
      <p:sp>
        <p:nvSpPr>
          <p:cNvPr id="492" name="Google Shape;492;p64"/>
          <p:cNvSpPr txBox="1"/>
          <p:nvPr>
            <p:ph type="title"/>
          </p:nvPr>
        </p:nvSpPr>
        <p:spPr>
          <a:xfrm>
            <a:off x="571350" y="3710775"/>
            <a:ext cx="8344200" cy="787200"/>
          </a:xfrm>
          <a:prstGeom prst="rect">
            <a:avLst/>
          </a:prstGeom>
        </p:spPr>
        <p:txBody>
          <a:bodyPr anchorCtr="0" anchor="t" bIns="91425" lIns="91425" spcFirstLastPara="1" rIns="91425" wrap="square" tIns="91425">
            <a:noAutofit/>
          </a:bodyPr>
          <a:lstStyle/>
          <a:p>
            <a:pPr indent="0" lvl="0" marL="0" rtl="0" algn="l">
              <a:lnSpc>
                <a:spcPct val="80000"/>
              </a:lnSpc>
              <a:spcBef>
                <a:spcPts val="0"/>
              </a:spcBef>
              <a:spcAft>
                <a:spcPts val="0"/>
              </a:spcAft>
              <a:buClr>
                <a:schemeClr val="dk1"/>
              </a:buClr>
              <a:buSzPts val="1100"/>
              <a:buFont typeface="Arial"/>
              <a:buNone/>
            </a:pPr>
            <a:r>
              <a:rPr lang="en"/>
              <a:t>Bill Timeline</a:t>
            </a:r>
            <a:endParaRPr/>
          </a:p>
        </p:txBody>
      </p:sp>
      <p:sp>
        <p:nvSpPr>
          <p:cNvPr id="493" name="Google Shape;493;p64"/>
          <p:cNvSpPr txBox="1"/>
          <p:nvPr>
            <p:ph idx="2" type="body"/>
          </p:nvPr>
        </p:nvSpPr>
        <p:spPr>
          <a:xfrm>
            <a:off x="571500" y="666750"/>
            <a:ext cx="8062200" cy="2682300"/>
          </a:xfrm>
          <a:prstGeom prst="rect">
            <a:avLst/>
          </a:prstGeom>
        </p:spPr>
        <p:txBody>
          <a:bodyPr anchorCtr="0" anchor="t" bIns="91425" lIns="91425" spcFirstLastPara="1" rIns="91425" wrap="square" tIns="91425">
            <a:noAutofit/>
          </a:bodyPr>
          <a:lstStyle/>
          <a:p>
            <a:pPr indent="-381000" lvl="0" marL="457200" rtl="0" algn="l">
              <a:spcBef>
                <a:spcPts val="0"/>
              </a:spcBef>
              <a:spcAft>
                <a:spcPts val="0"/>
              </a:spcAft>
              <a:buSzPts val="2400"/>
              <a:buAutoNum type="arabicPeriod"/>
            </a:pPr>
            <a:r>
              <a:rPr lang="en"/>
              <a:t>Possible Offline Date 04/4/25 - 75 day extension</a:t>
            </a:r>
            <a:endParaRPr/>
          </a:p>
          <a:p>
            <a:pPr indent="-381000" lvl="0" marL="457200" rtl="0" algn="l">
              <a:spcBef>
                <a:spcPts val="0"/>
              </a:spcBef>
              <a:spcAft>
                <a:spcPts val="0"/>
              </a:spcAft>
              <a:buSzPts val="2400"/>
              <a:buAutoNum type="arabicPeriod"/>
            </a:pPr>
            <a:r>
              <a:rPr lang="en"/>
              <a:t>Possible Offline Date 06/19/25 - 90 day extension</a:t>
            </a:r>
            <a:endParaRPr/>
          </a:p>
          <a:p>
            <a:pPr indent="-381000" lvl="0" marL="457200" rtl="0" algn="l">
              <a:spcBef>
                <a:spcPts val="0"/>
              </a:spcBef>
              <a:spcAft>
                <a:spcPts val="0"/>
              </a:spcAft>
              <a:buSzPts val="2400"/>
              <a:buAutoNum type="arabicPeriod"/>
            </a:pPr>
            <a:r>
              <a:rPr lang="en"/>
              <a:t>07/03/25 - FOIA request unseals letters to tech companies</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7" name="Shape 497"/>
        <p:cNvGrpSpPr/>
        <p:nvPr/>
      </p:nvGrpSpPr>
      <p:grpSpPr>
        <a:xfrm>
          <a:off x="0" y="0"/>
          <a:ext cx="0" cy="0"/>
          <a:chOff x="0" y="0"/>
          <a:chExt cx="0" cy="0"/>
        </a:xfrm>
      </p:grpSpPr>
      <p:sp>
        <p:nvSpPr>
          <p:cNvPr id="498" name="Google Shape;498;p65"/>
          <p:cNvSpPr txBox="1"/>
          <p:nvPr>
            <p:ph type="title"/>
          </p:nvPr>
        </p:nvSpPr>
        <p:spPr>
          <a:xfrm>
            <a:off x="571350" y="3710775"/>
            <a:ext cx="8344200" cy="787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99" name="Google Shape;499;p65"/>
          <p:cNvSpPr txBox="1"/>
          <p:nvPr>
            <p:ph idx="2" type="body"/>
          </p:nvPr>
        </p:nvSpPr>
        <p:spPr>
          <a:xfrm>
            <a:off x="571350" y="620025"/>
            <a:ext cx="6060600" cy="2000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id="500" name="Google Shape;500;p65"/>
          <p:cNvPicPr preferRelativeResize="0"/>
          <p:nvPr/>
        </p:nvPicPr>
        <p:blipFill>
          <a:blip r:embed="rId3">
            <a:alphaModFix/>
          </a:blip>
          <a:stretch>
            <a:fillRect/>
          </a:stretch>
        </p:blipFill>
        <p:spPr>
          <a:xfrm>
            <a:off x="0" y="252264"/>
            <a:ext cx="9144003" cy="4638974"/>
          </a:xfrm>
          <a:prstGeom prst="rect">
            <a:avLst/>
          </a:prstGeom>
          <a:noFill/>
          <a:ln>
            <a:noFill/>
          </a:ln>
        </p:spPr>
      </p:pic>
      <p:pic>
        <p:nvPicPr>
          <p:cNvPr id="501" name="Google Shape;501;p65"/>
          <p:cNvPicPr preferRelativeResize="0"/>
          <p:nvPr/>
        </p:nvPicPr>
        <p:blipFill>
          <a:blip r:embed="rId4">
            <a:alphaModFix/>
          </a:blip>
          <a:stretch>
            <a:fillRect/>
          </a:stretch>
        </p:blipFill>
        <p:spPr>
          <a:xfrm>
            <a:off x="0" y="4106261"/>
            <a:ext cx="9143999" cy="547727"/>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5" name="Shape 505"/>
        <p:cNvGrpSpPr/>
        <p:nvPr/>
      </p:nvGrpSpPr>
      <p:grpSpPr>
        <a:xfrm>
          <a:off x="0" y="0"/>
          <a:ext cx="0" cy="0"/>
          <a:chOff x="0" y="0"/>
          <a:chExt cx="0" cy="0"/>
        </a:xfrm>
      </p:grpSpPr>
      <p:sp>
        <p:nvSpPr>
          <p:cNvPr id="506" name="Google Shape;506;p66"/>
          <p:cNvSpPr txBox="1"/>
          <p:nvPr>
            <p:ph type="title"/>
          </p:nvPr>
        </p:nvSpPr>
        <p:spPr>
          <a:xfrm>
            <a:off x="571350" y="3710775"/>
            <a:ext cx="8344200" cy="787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Exemptions</a:t>
            </a:r>
            <a:endParaRPr/>
          </a:p>
        </p:txBody>
      </p:sp>
      <p:sp>
        <p:nvSpPr>
          <p:cNvPr id="507" name="Google Shape;507;p66"/>
          <p:cNvSpPr txBox="1"/>
          <p:nvPr>
            <p:ph idx="2" type="body"/>
          </p:nvPr>
        </p:nvSpPr>
        <p:spPr>
          <a:xfrm>
            <a:off x="571350" y="620025"/>
            <a:ext cx="6060600" cy="2000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Exempt if </a:t>
            </a:r>
            <a:r>
              <a:rPr lang="en"/>
              <a:t>primary purpose</a:t>
            </a:r>
            <a:endParaRPr/>
          </a:p>
          <a:p>
            <a:pPr indent="0" lvl="0" marL="0" rtl="0" algn="l">
              <a:spcBef>
                <a:spcPts val="0"/>
              </a:spcBef>
              <a:spcAft>
                <a:spcPts val="0"/>
              </a:spcAft>
              <a:buNone/>
            </a:pPr>
            <a:r>
              <a:rPr lang="en"/>
              <a:t>allow users to post product reviews, business reviews</a:t>
            </a:r>
            <a:r>
              <a:rPr lang="en"/>
              <a:t>, or </a:t>
            </a:r>
            <a:r>
              <a:rPr lang="en"/>
              <a:t>travel information and review</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1" name="Shape 511"/>
        <p:cNvGrpSpPr/>
        <p:nvPr/>
      </p:nvGrpSpPr>
      <p:grpSpPr>
        <a:xfrm>
          <a:off x="0" y="0"/>
          <a:ext cx="0" cy="0"/>
          <a:chOff x="0" y="0"/>
          <a:chExt cx="0" cy="0"/>
        </a:xfrm>
      </p:grpSpPr>
      <p:sp>
        <p:nvSpPr>
          <p:cNvPr id="512" name="Google Shape;512;p67"/>
          <p:cNvSpPr txBox="1"/>
          <p:nvPr>
            <p:ph type="title"/>
          </p:nvPr>
        </p:nvSpPr>
        <p:spPr>
          <a:xfrm>
            <a:off x="571350" y="3710775"/>
            <a:ext cx="8344200" cy="787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Vulnerable Apps</a:t>
            </a:r>
            <a:endParaRPr/>
          </a:p>
        </p:txBody>
      </p:sp>
      <p:sp>
        <p:nvSpPr>
          <p:cNvPr id="513" name="Google Shape;513;p67"/>
          <p:cNvSpPr txBox="1"/>
          <p:nvPr>
            <p:ph idx="2" type="body"/>
          </p:nvPr>
        </p:nvSpPr>
        <p:spPr>
          <a:xfrm>
            <a:off x="571350" y="620025"/>
            <a:ext cx="6060600" cy="2000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Shein: 200M MAU (web)</a:t>
            </a:r>
            <a:endParaRPr/>
          </a:p>
          <a:p>
            <a:pPr indent="0" lvl="0" marL="0" rtl="0" algn="l">
              <a:spcBef>
                <a:spcPts val="0"/>
              </a:spcBef>
              <a:spcAft>
                <a:spcPts val="0"/>
              </a:spcAft>
              <a:buNone/>
            </a:pPr>
            <a:r>
              <a:rPr lang="en"/>
              <a:t>Temu: 503M MAU (web)</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7" name="Shape 517"/>
        <p:cNvGrpSpPr/>
        <p:nvPr/>
      </p:nvGrpSpPr>
      <p:grpSpPr>
        <a:xfrm>
          <a:off x="0" y="0"/>
          <a:ext cx="0" cy="0"/>
          <a:chOff x="0" y="0"/>
          <a:chExt cx="0" cy="0"/>
        </a:xfrm>
      </p:grpSpPr>
      <p:sp>
        <p:nvSpPr>
          <p:cNvPr id="518" name="Google Shape;518;p68"/>
          <p:cNvSpPr txBox="1"/>
          <p:nvPr>
            <p:ph type="title"/>
          </p:nvPr>
        </p:nvSpPr>
        <p:spPr>
          <a:xfrm>
            <a:off x="571350" y="3710775"/>
            <a:ext cx="8344200" cy="787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Rationale Behind Ban</a:t>
            </a:r>
            <a:endParaRPr/>
          </a:p>
        </p:txBody>
      </p:sp>
      <p:sp>
        <p:nvSpPr>
          <p:cNvPr id="519" name="Google Shape;519;p68"/>
          <p:cNvSpPr txBox="1"/>
          <p:nvPr>
            <p:ph idx="2" type="body"/>
          </p:nvPr>
        </p:nvSpPr>
        <p:spPr>
          <a:xfrm>
            <a:off x="582250" y="505725"/>
            <a:ext cx="8102700" cy="2000100"/>
          </a:xfrm>
          <a:prstGeom prst="rect">
            <a:avLst/>
          </a:prstGeom>
        </p:spPr>
        <p:txBody>
          <a:bodyPr anchorCtr="0" anchor="t" bIns="91425" lIns="91425" spcFirstLastPara="1" rIns="91425" wrap="square" tIns="91425">
            <a:noAutofit/>
          </a:bodyPr>
          <a:lstStyle/>
          <a:p>
            <a:pPr indent="-381000" lvl="0" marL="457200" rtl="0" algn="l">
              <a:spcBef>
                <a:spcPts val="0"/>
              </a:spcBef>
              <a:spcAft>
                <a:spcPts val="0"/>
              </a:spcAft>
              <a:buSzPts val="2400"/>
              <a:buChar char="-"/>
            </a:pPr>
            <a:r>
              <a:rPr lang="en"/>
              <a:t>Compulsory Information Transfer to Chinese </a:t>
            </a:r>
            <a:r>
              <a:rPr lang="en"/>
              <a:t>Govt</a:t>
            </a:r>
            <a:endParaRPr/>
          </a:p>
          <a:p>
            <a:pPr indent="-381000" lvl="0" marL="457200" rtl="0" algn="l">
              <a:spcBef>
                <a:spcPts val="0"/>
              </a:spcBef>
              <a:spcAft>
                <a:spcPts val="0"/>
              </a:spcAft>
              <a:buSzPts val="2400"/>
              <a:buChar char="-"/>
            </a:pPr>
            <a:r>
              <a:rPr lang="en"/>
              <a:t>Research findings on algorithmic selection</a:t>
            </a:r>
            <a:endParaRPr/>
          </a:p>
          <a:p>
            <a:pPr indent="-381000" lvl="1" marL="914400" rtl="0" algn="l">
              <a:spcBef>
                <a:spcPts val="0"/>
              </a:spcBef>
              <a:spcAft>
                <a:spcPts val="0"/>
              </a:spcAft>
              <a:buSzPts val="2400"/>
              <a:buChar char="-"/>
            </a:pPr>
            <a:r>
              <a:rPr lang="en"/>
              <a:t>Pro-China policy alignment promoted</a:t>
            </a:r>
            <a:endParaRPr/>
          </a:p>
          <a:p>
            <a:pPr indent="-381000" lvl="1" marL="914400" rtl="0" algn="l">
              <a:spcBef>
                <a:spcPts val="0"/>
              </a:spcBef>
              <a:spcAft>
                <a:spcPts val="0"/>
              </a:spcAft>
              <a:buSzPts val="2400"/>
              <a:buChar char="-"/>
            </a:pPr>
            <a:r>
              <a:rPr lang="en"/>
              <a:t>Anti-China policy alignment suppressed</a:t>
            </a:r>
            <a:endParaRPr/>
          </a:p>
          <a:p>
            <a:pPr indent="-381000" lvl="1" marL="914400" rtl="0" algn="l">
              <a:spcBef>
                <a:spcPts val="0"/>
              </a:spcBef>
              <a:spcAft>
                <a:spcPts val="0"/>
              </a:spcAft>
              <a:buSzPts val="2400"/>
              <a:buChar char="-"/>
            </a:pPr>
            <a:r>
              <a:rPr lang="en"/>
              <a:t>From NCRI “The views-to-likes ratio for anti-China content on TikTok was 87% lower than pro-China content even though the content was liked nearly twice as much”</a:t>
            </a:r>
            <a:endParaRPr/>
          </a:p>
          <a:p>
            <a:pPr indent="-381000" lvl="1" marL="914400" rtl="0" algn="l">
              <a:spcBef>
                <a:spcPts val="0"/>
              </a:spcBef>
              <a:spcAft>
                <a:spcPts val="0"/>
              </a:spcAft>
              <a:buSzPts val="2400"/>
              <a:buChar char="-"/>
            </a:pPr>
            <a:r>
              <a:rPr lang="en" u="sng">
                <a:solidFill>
                  <a:schemeClr val="hlink"/>
                </a:solidFill>
                <a:hlinkClick r:id="rId3"/>
              </a:rPr>
              <a:t>NCRI paper link</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3" name="Shape 523"/>
        <p:cNvGrpSpPr/>
        <p:nvPr/>
      </p:nvGrpSpPr>
      <p:grpSpPr>
        <a:xfrm>
          <a:off x="0" y="0"/>
          <a:ext cx="0" cy="0"/>
          <a:chOff x="0" y="0"/>
          <a:chExt cx="0" cy="0"/>
        </a:xfrm>
      </p:grpSpPr>
      <p:sp>
        <p:nvSpPr>
          <p:cNvPr id="524" name="Google Shape;524;p69"/>
          <p:cNvSpPr txBox="1"/>
          <p:nvPr>
            <p:ph idx="1" type="body"/>
          </p:nvPr>
        </p:nvSpPr>
        <p:spPr>
          <a:xfrm>
            <a:off x="228600" y="4707375"/>
            <a:ext cx="2936700" cy="436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 name="Google Shape;525;p69"/>
          <p:cNvSpPr txBox="1"/>
          <p:nvPr>
            <p:ph type="title"/>
          </p:nvPr>
        </p:nvSpPr>
        <p:spPr>
          <a:xfrm>
            <a:off x="571350" y="3710775"/>
            <a:ext cx="8344200" cy="787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Updates</a:t>
            </a:r>
            <a:endParaRPr/>
          </a:p>
        </p:txBody>
      </p:sp>
      <p:sp>
        <p:nvSpPr>
          <p:cNvPr id="526" name="Google Shape;526;p69"/>
          <p:cNvSpPr txBox="1"/>
          <p:nvPr>
            <p:ph idx="2" type="body"/>
          </p:nvPr>
        </p:nvSpPr>
        <p:spPr>
          <a:xfrm>
            <a:off x="571350" y="620025"/>
            <a:ext cx="8176800" cy="3160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Divestment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As of January 2026, TikTok has finalized a deal to restructure its U.S. operations into a new entity, TikTok USDS Joint Venture, avoiding a nationwide ban. The agreement shifts majority control to U.S. investors, including Oracle and Silver Lake, while Chinese parent company ByteDance retains a 19.9% stake.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0" name="Shape 530"/>
        <p:cNvGrpSpPr/>
        <p:nvPr/>
      </p:nvGrpSpPr>
      <p:grpSpPr>
        <a:xfrm>
          <a:off x="0" y="0"/>
          <a:ext cx="0" cy="0"/>
          <a:chOff x="0" y="0"/>
          <a:chExt cx="0" cy="0"/>
        </a:xfrm>
      </p:grpSpPr>
      <p:sp>
        <p:nvSpPr>
          <p:cNvPr id="531" name="Google Shape;531;p70"/>
          <p:cNvSpPr txBox="1"/>
          <p:nvPr>
            <p:ph idx="1" type="body"/>
          </p:nvPr>
        </p:nvSpPr>
        <p:spPr>
          <a:xfrm>
            <a:off x="228600" y="4707375"/>
            <a:ext cx="2936700" cy="436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2" name="Google Shape;532;p70"/>
          <p:cNvSpPr txBox="1"/>
          <p:nvPr>
            <p:ph type="title"/>
          </p:nvPr>
        </p:nvSpPr>
        <p:spPr>
          <a:xfrm>
            <a:off x="571350" y="3710775"/>
            <a:ext cx="8344200" cy="787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Debate!</a:t>
            </a:r>
            <a:endParaRPr/>
          </a:p>
        </p:txBody>
      </p:sp>
      <p:sp>
        <p:nvSpPr>
          <p:cNvPr id="533" name="Google Shape;533;p70"/>
          <p:cNvSpPr txBox="1"/>
          <p:nvPr>
            <p:ph idx="2" type="body"/>
          </p:nvPr>
        </p:nvSpPr>
        <p:spPr>
          <a:xfrm>
            <a:off x="571350" y="620025"/>
            <a:ext cx="8176500" cy="2000100"/>
          </a:xfrm>
          <a:prstGeom prst="rect">
            <a:avLst/>
          </a:prstGeom>
        </p:spPr>
        <p:txBody>
          <a:bodyPr anchorCtr="0" anchor="t" bIns="91425" lIns="91425" spcFirstLastPara="1" rIns="91425" wrap="square" tIns="91425">
            <a:noAutofit/>
          </a:bodyPr>
          <a:lstStyle/>
          <a:p>
            <a:pPr indent="-381000" lvl="0" marL="457200" rtl="0" algn="l">
              <a:spcBef>
                <a:spcPts val="0"/>
              </a:spcBef>
              <a:spcAft>
                <a:spcPts val="0"/>
              </a:spcAft>
              <a:buSzPts val="2400"/>
              <a:buChar char="-"/>
            </a:pPr>
            <a:r>
              <a:rPr lang="en"/>
              <a:t>Efficacy</a:t>
            </a:r>
            <a:r>
              <a:rPr lang="en"/>
              <a:t> of the ByteDance ban</a:t>
            </a:r>
            <a:endParaRPr/>
          </a:p>
          <a:p>
            <a:pPr indent="-381000" lvl="0" marL="457200" rtl="0" algn="l">
              <a:spcBef>
                <a:spcPts val="0"/>
              </a:spcBef>
              <a:spcAft>
                <a:spcPts val="0"/>
              </a:spcAft>
              <a:buSzPts val="2400"/>
              <a:buChar char="-"/>
            </a:pPr>
            <a:r>
              <a:rPr lang="en"/>
              <a:t>Free speech concerns </a:t>
            </a:r>
            <a:endParaRPr/>
          </a:p>
          <a:p>
            <a:pPr indent="-381000" lvl="1" marL="914400" rtl="0" algn="l">
              <a:spcBef>
                <a:spcPts val="0"/>
              </a:spcBef>
              <a:spcAft>
                <a:spcPts val="0"/>
              </a:spcAft>
              <a:buSzPts val="2400"/>
              <a:buChar char="-"/>
            </a:pPr>
            <a:r>
              <a:rPr lang="en"/>
              <a:t>ByteDance’s legal argument, 1st and 5th </a:t>
            </a:r>
            <a:r>
              <a:rPr lang="en"/>
              <a:t>amendment</a:t>
            </a:r>
            <a:r>
              <a:rPr lang="en"/>
              <a:t> rights</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7" name="Shape 537"/>
        <p:cNvGrpSpPr/>
        <p:nvPr/>
      </p:nvGrpSpPr>
      <p:grpSpPr>
        <a:xfrm>
          <a:off x="0" y="0"/>
          <a:ext cx="0" cy="0"/>
          <a:chOff x="0" y="0"/>
          <a:chExt cx="0" cy="0"/>
        </a:xfrm>
      </p:grpSpPr>
      <p:sp>
        <p:nvSpPr>
          <p:cNvPr id="538" name="Google Shape;538;p71"/>
          <p:cNvSpPr txBox="1"/>
          <p:nvPr>
            <p:ph idx="1" type="body"/>
          </p:nvPr>
        </p:nvSpPr>
        <p:spPr>
          <a:xfrm>
            <a:off x="228600" y="4707375"/>
            <a:ext cx="2936700" cy="436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9" name="Google Shape;539;p71"/>
          <p:cNvSpPr txBox="1"/>
          <p:nvPr>
            <p:ph type="title"/>
          </p:nvPr>
        </p:nvSpPr>
        <p:spPr>
          <a:xfrm>
            <a:off x="571350" y="3710775"/>
            <a:ext cx="8344200" cy="787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Other Thoughts</a:t>
            </a:r>
            <a:endParaRPr/>
          </a:p>
        </p:txBody>
      </p:sp>
      <p:sp>
        <p:nvSpPr>
          <p:cNvPr id="540" name="Google Shape;540;p71"/>
          <p:cNvSpPr txBox="1"/>
          <p:nvPr>
            <p:ph idx="2" type="body"/>
          </p:nvPr>
        </p:nvSpPr>
        <p:spPr>
          <a:xfrm>
            <a:off x="571350" y="620025"/>
            <a:ext cx="6807300" cy="2000100"/>
          </a:xfrm>
          <a:prstGeom prst="rect">
            <a:avLst/>
          </a:prstGeom>
        </p:spPr>
        <p:txBody>
          <a:bodyPr anchorCtr="0" anchor="t" bIns="91425" lIns="91425" spcFirstLastPara="1" rIns="91425" wrap="square" tIns="91425">
            <a:noAutofit/>
          </a:bodyPr>
          <a:lstStyle/>
          <a:p>
            <a:pPr indent="-381000" lvl="0" marL="457200" rtl="0" algn="l">
              <a:spcBef>
                <a:spcPts val="0"/>
              </a:spcBef>
              <a:spcAft>
                <a:spcPts val="0"/>
              </a:spcAft>
              <a:buSzPts val="2400"/>
              <a:buChar char="-"/>
            </a:pPr>
            <a:r>
              <a:rPr lang="en"/>
              <a:t>McCarthyism</a:t>
            </a:r>
            <a:endParaRPr/>
          </a:p>
          <a:p>
            <a:pPr indent="-381000" lvl="0" marL="457200" rtl="0" algn="l">
              <a:spcBef>
                <a:spcPts val="0"/>
              </a:spcBef>
              <a:spcAft>
                <a:spcPts val="0"/>
              </a:spcAft>
              <a:buSzPts val="2400"/>
              <a:buChar char="-"/>
            </a:pPr>
            <a:r>
              <a:rPr lang="en"/>
              <a:t>Huawei telecom ban (Shenzhen China)</a:t>
            </a:r>
            <a:endParaRPr/>
          </a:p>
          <a:p>
            <a:pPr indent="-381000" lvl="0" marL="457200" rtl="0" algn="l">
              <a:spcBef>
                <a:spcPts val="0"/>
              </a:spcBef>
              <a:spcAft>
                <a:spcPts val="0"/>
              </a:spcAft>
              <a:buSzPts val="2400"/>
              <a:buChar char="-"/>
            </a:pPr>
            <a:r>
              <a:rPr lang="en"/>
              <a:t>Lack of declassified proof from US </a:t>
            </a:r>
            <a:r>
              <a:rPr lang="en"/>
              <a:t>gvmt</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New Employee Orientation &amp; Training">
  <a:themeElements>
    <a:clrScheme name="Simple Light">
      <a:dk1>
        <a:srgbClr val="000000"/>
      </a:dk1>
      <a:lt1>
        <a:srgbClr val="FBF8F4"/>
      </a:lt1>
      <a:dk2>
        <a:srgbClr val="4B917D"/>
      </a:dk2>
      <a:lt2>
        <a:srgbClr val="DAFEA4"/>
      </a:lt2>
      <a:accent1>
        <a:srgbClr val="A0C7FE"/>
      </a:accent1>
      <a:accent2>
        <a:srgbClr val="E0E0E0"/>
      </a:accent2>
      <a:accent3>
        <a:srgbClr val="BDE6DB"/>
      </a:accent3>
      <a:accent4>
        <a:srgbClr val="F7FDD7"/>
      </a:accent4>
      <a:accent5>
        <a:srgbClr val="FFFFFF"/>
      </a:accent5>
      <a:accent6>
        <a:srgbClr val="3F8BA5"/>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